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79" r:id="rId3"/>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aleway"/>
      <p:regular r:id="rId20"/>
      <p:bold r:id="rId21"/>
      <p:italic r:id="rId22"/>
      <p:boldItalic r:id="rId23"/>
    </p:embeddedFont>
    <p:embeddedFont>
      <p:font typeface="Architects Daughter"/>
      <p:regular r:id="rId24"/>
    </p:embeddedFont>
    <p:embeddedFont>
      <p:font typeface="Montserrat"/>
      <p:regular r:id="rId25"/>
      <p:bold r:id="rId26"/>
      <p:italic r:id="rId27"/>
      <p:boldItalic r:id="rId28"/>
    </p:embeddedFont>
    <p:embeddedFont>
      <p:font typeface="BenchNine"/>
      <p:regular r:id="rId29"/>
      <p:bold r:id="rId30"/>
    </p:embeddedFont>
    <p:embeddedFont>
      <p:font typeface="Vidaloka"/>
      <p:regular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ArchitectsDaughter-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BenchNin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Vidaloka-regular.fntdata"/><Relationship Id="rId30" Type="http://schemas.openxmlformats.org/officeDocument/2006/relationships/font" Target="fonts/BenchNine-bold.fntdata"/><Relationship Id="rId11" Type="http://schemas.openxmlformats.org/officeDocument/2006/relationships/slide" Target="slides/slide5.xml"/><Relationship Id="rId33" Type="http://schemas.openxmlformats.org/officeDocument/2006/relationships/font" Target="fonts/Oswald-bold.fntdata"/><Relationship Id="rId10" Type="http://schemas.openxmlformats.org/officeDocument/2006/relationships/slide" Target="slides/slide4.xml"/><Relationship Id="rId32" Type="http://schemas.openxmlformats.org/officeDocument/2006/relationships/font" Target="fonts/Oswald-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fr"/>
              <a:t>Présentation à </a:t>
            </a:r>
            <a:r>
              <a:rPr lang="fr"/>
              <a:t>l'examinateur.</a:t>
            </a:r>
            <a:r>
              <a:rPr lang="fr"/>
              <a:t> </a:t>
            </a:r>
          </a:p>
          <a:p>
            <a:pPr lvl="0">
              <a:spcBef>
                <a:spcPts val="0"/>
              </a:spcBef>
              <a:buNone/>
            </a:pPr>
            <a:r>
              <a:t/>
            </a:r>
            <a:endParaRPr/>
          </a:p>
          <a:p>
            <a:pPr lvl="0">
              <a:spcBef>
                <a:spcPts val="0"/>
              </a:spcBef>
              <a:buNone/>
            </a:pPr>
            <a:r>
              <a:rPr lang="fr"/>
              <a:t>Bonjour, je vais vous présenter aujourd’hui la dernière revue de notre projet, le projet blocks. C’est un projet qui nous a vraiment tenue à coeur et j’espère que vous pourrez le constater à travers cette présentation.</a:t>
            </a:r>
          </a:p>
          <a:p>
            <a:pPr lvl="0">
              <a:spcBef>
                <a:spcPts val="0"/>
              </a:spcBef>
              <a:buNone/>
            </a:pPr>
            <a:r>
              <a:t/>
            </a:r>
            <a:endParaRPr/>
          </a:p>
          <a:p>
            <a:pPr lvl="0">
              <a:spcBef>
                <a:spcPts val="0"/>
              </a:spcBef>
              <a:buNone/>
            </a:pPr>
            <a:r>
              <a:rPr lang="fr"/>
              <a:t>-Faut il faire un sommaire ? OUI</a:t>
            </a:r>
          </a:p>
          <a:p>
            <a:pPr lvl="0">
              <a:spcBef>
                <a:spcPts val="0"/>
              </a:spcBef>
              <a:buNone/>
            </a:pPr>
            <a:r>
              <a:rPr lang="fr"/>
              <a:t>-Faut il dire que c’est un projet compliqué ? NON</a:t>
            </a:r>
          </a:p>
          <a:p>
            <a:pPr lvl="0">
              <a:spcBef>
                <a:spcPts val="0"/>
              </a:spcBef>
              <a:buNone/>
            </a:pPr>
            <a:r>
              <a:rPr lang="fr"/>
              <a:t>-Faut il dire quel </a:t>
            </a:r>
            <a:r>
              <a:rPr lang="fr"/>
              <a:t>rôle</a:t>
            </a:r>
            <a:r>
              <a:rPr lang="fr"/>
              <a:t> on a joué dans le groupe ? OUI</a:t>
            </a:r>
          </a:p>
          <a:p>
            <a:pPr lvl="0">
              <a:spcBef>
                <a:spcPts val="0"/>
              </a:spcBef>
              <a:buNone/>
            </a:pPr>
            <a:r>
              <a:rPr lang="fr"/>
              <a:t>-Faut il compter les diapositives et faire des liens sur le dossier ? OUI et OUI</a:t>
            </a:r>
          </a:p>
          <a:p>
            <a:pPr lvl="0">
              <a:spcBef>
                <a:spcPts val="0"/>
              </a:spcBef>
              <a:buNone/>
            </a:pPr>
            <a:r>
              <a:rPr lang="fr"/>
              <a:t>-Peut on utiliser internet ? OUI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fr"/>
              <a:t>Conclusion du projet en améliorations envisagées.</a:t>
            </a:r>
          </a:p>
          <a:p>
            <a:pPr lvl="0">
              <a:spcBef>
                <a:spcPts val="0"/>
              </a:spcBef>
              <a:buClr>
                <a:schemeClr val="dk1"/>
              </a:buClr>
              <a:buSzPct val="100000"/>
              <a:buFont typeface="Arial"/>
              <a:buNone/>
            </a:pPr>
            <a:r>
              <a:t/>
            </a:r>
            <a:endParaRP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Ainsi l’exigence de départ : Faire communiquer les blocs programmables entre eux ainsi qu’avec le bloc maître; a bien été validé et la problématique : Comment savoir quelle bloc parle lors de la communication et où il se situe par rapport aux autres blocs?;  a été résolue.  Malgré des problème de synchronisation des blocs (l’un envoyait les informations mais l’autre n’était pas prêt à écouter), tout à été résolu et est maintenant fonctionnel. </a:t>
            </a:r>
          </a:p>
          <a:p>
            <a:pPr lvl="0">
              <a:spcBef>
                <a:spcPts val="0"/>
              </a:spcBef>
              <a:buClr>
                <a:schemeClr val="dk1"/>
              </a:buClr>
              <a:buSzPct val="100000"/>
              <a:buFont typeface="Arial"/>
              <a:buNone/>
            </a:pPr>
            <a:r>
              <a:t/>
            </a:r>
            <a:endParaRP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Le pilier social étant l’éducation, la question économique était vraiment importante pour nous. Nous avons donc réfléchi afin de concevoir un système dit “low-cost” : de bonne qualité mais peu cher notamment dans le choix des matériaux. Pour terminer, le projet n’utilise pas d’énergie dite polluante mais une énergie électrique rechargeable. Le projet répond donc à une exigence de développement durable, même si, en effet les piliers sociaux et économiques sont bien plus importants.</a:t>
            </a:r>
          </a:p>
          <a:p>
            <a:pPr lvl="0" rtl="0" algn="just">
              <a:spcBef>
                <a:spcPts val="0"/>
              </a:spcBef>
              <a:buClr>
                <a:schemeClr val="dk1"/>
              </a:buClr>
              <a:buSzPct val="100000"/>
              <a:buFont typeface="Arial"/>
              <a:buNone/>
            </a:pPr>
            <a:r>
              <a:t/>
            </a:r>
            <a:endParaRPr>
              <a:solidFill>
                <a:srgbClr val="434343"/>
              </a:solidFill>
              <a:latin typeface="Oswald"/>
              <a:ea typeface="Oswald"/>
              <a:cs typeface="Oswald"/>
              <a:sym typeface="Oswald"/>
            </a:endParaRP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Il existe néanmoins diverses voies d’amélioration comme par exemple remplacer la carte arduino (qui est de base prévue pour le prototypage) par un microprocesseur plus petit et moins cher (par exemple la atmel128) ou encore gérer toutes les communications directement à l’aide d’un système wi-fi intégré.</a:t>
            </a:r>
          </a:p>
          <a:p>
            <a:pPr lvl="0" rtl="0" algn="just">
              <a:spcBef>
                <a:spcPts val="0"/>
              </a:spcBef>
              <a:buClr>
                <a:schemeClr val="dk1"/>
              </a:buClr>
              <a:buSzPct val="91666"/>
              <a:buFont typeface="Arial"/>
              <a:buNone/>
            </a:pPr>
            <a:r>
              <a:t/>
            </a:r>
            <a:endParaRPr sz="1200">
              <a:solidFill>
                <a:srgbClr val="434343"/>
              </a:solidFill>
              <a:latin typeface="Oswald"/>
              <a:ea typeface="Oswald"/>
              <a:cs typeface="Oswald"/>
              <a:sym typeface="Oswald"/>
            </a:endParaRPr>
          </a:p>
          <a:p>
            <a:pPr lvl="0" rtl="0">
              <a:spcBef>
                <a:spcPts val="0"/>
              </a:spcBef>
              <a:buClr>
                <a:schemeClr val="dk1"/>
              </a:buClr>
              <a:buSzPct val="1000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fr"/>
              <a:t>Présentation du Robot : cas d’utilisation et chaînes d’énergie et d’information.</a:t>
            </a:r>
          </a:p>
          <a:p>
            <a:pPr lvl="0" rtl="0">
              <a:spcBef>
                <a:spcPts val="0"/>
              </a:spcBef>
              <a:buNone/>
            </a:pPr>
            <a:r>
              <a:t/>
            </a:r>
            <a:endParaRPr/>
          </a:p>
          <a:p>
            <a:pPr lvl="0" rtl="0" algn="just">
              <a:spcBef>
                <a:spcPts val="0"/>
              </a:spcBef>
              <a:buClr>
                <a:schemeClr val="dk1"/>
              </a:buClr>
              <a:buSzPct val="91666"/>
              <a:buFont typeface="Arial"/>
              <a:buNone/>
            </a:pPr>
            <a:r>
              <a:rPr lang="fr" sz="1200">
                <a:solidFill>
                  <a:srgbClr val="434343"/>
                </a:solidFill>
                <a:latin typeface="Oswald"/>
                <a:ea typeface="Oswald"/>
                <a:cs typeface="Oswald"/>
                <a:sym typeface="Oswald"/>
              </a:rPr>
              <a:t> </a:t>
            </a:r>
            <a:r>
              <a:rPr lang="fr">
                <a:solidFill>
                  <a:srgbClr val="434343"/>
                </a:solidFill>
                <a:latin typeface="Oswald"/>
                <a:ea typeface="Oswald"/>
                <a:cs typeface="Oswald"/>
                <a:sym typeface="Oswald"/>
              </a:rPr>
              <a:t>Le robot fonctionne sur batterie, il regroupe les informations qu’il recevra auprès du bloc maître afin de reproduire les formes à l’aide du stylo sur une feuille posée au sol ou sur une table (cf. diagramme de contexte p4).</a:t>
            </a:r>
          </a:p>
          <a:p>
            <a:pPr lvl="0" rtl="0">
              <a:spcBef>
                <a:spcPts val="0"/>
              </a:spcBef>
              <a:buNone/>
            </a:pPr>
            <a:r>
              <a:t/>
            </a:r>
            <a:endParaRP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Le robot dispose d’une batterie rechargeable, qui sert en plus d’alimenter la partie information, à déplacer le robot. En effet l'énergie électrique en accord avec le traitement de la chaîne d’information va être distribué par le driver moteur* directement au moteur qui va se charger de convertir l'énergie électrique en énergie mécanique. Cette énergie va être transmise aux roues et donc résulter à une action de déplacement.</a:t>
            </a: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La partie information se résume à la réception des informations et à son traitement afin de contrôler le driver moteur.</a:t>
            </a: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a:t>
            </a:r>
            <a:r>
              <a:rPr i="1" lang="fr">
                <a:solidFill>
                  <a:srgbClr val="434343"/>
                </a:solidFill>
                <a:latin typeface="Oswald"/>
                <a:ea typeface="Oswald"/>
                <a:cs typeface="Oswald"/>
                <a:sym typeface="Oswald"/>
              </a:rPr>
              <a:t>Composant utile pour contrôler la vitesse et la direction de moteurs. </a:t>
            </a: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fr"/>
              <a:t>Explication du fonctionnement du système.</a:t>
            </a:r>
          </a:p>
          <a:p>
            <a:pPr lvl="0">
              <a:spcBef>
                <a:spcPts val="0"/>
              </a:spcBef>
              <a:buClr>
                <a:schemeClr val="dk1"/>
              </a:buClr>
              <a:buSzPct val="100000"/>
              <a:buFont typeface="Arial"/>
              <a:buNone/>
            </a:pPr>
            <a:r>
              <a:t/>
            </a:r>
            <a:endParaRP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Le système est divisé en trois parties distinctes :  le bloc maître, le bloc programmable et le robot :</a:t>
            </a: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Sur les blocs programmables se fixent des couvercles interchangeables, qui ont différentes formes et représentent différentes actions : par exemple, si le couvercle représente un carré, alors une fois fixé sur le bloc, l’action résultante du bloc sera : “faire un carré”. Au total, 16 formes différentes ont été imaginées.</a:t>
            </a: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Les enfants vont créer une séquence en empilant les blocs les uns à la suite des autres à partir du bloc maitre. </a:t>
            </a: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Un fois fait, ils vont appuyer sur le bouton central du bloc maitre pour indiquer que la séquence est terminée. </a:t>
            </a: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Ce bloc va compiler les informations pour les communiquer au robot qui va reproduire les formes sur une feuille à l’aide d’un crayon accroché au préalable.</a:t>
            </a:r>
          </a:p>
          <a:p>
            <a:pPr lvl="0" rtl="0">
              <a:spcBef>
                <a:spcPts val="0"/>
              </a:spcBef>
              <a:buClr>
                <a:schemeClr val="dk1"/>
              </a:buClr>
              <a:buSzPct val="1000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fr"/>
              <a:t>Explication</a:t>
            </a:r>
            <a:r>
              <a:rPr lang="fr"/>
              <a:t> de l’objectif du projet.</a:t>
            </a:r>
          </a:p>
          <a:p>
            <a:pPr lvl="0">
              <a:spcBef>
                <a:spcPts val="0"/>
              </a:spcBef>
              <a:buClr>
                <a:schemeClr val="dk1"/>
              </a:buClr>
              <a:buSzPct val="100000"/>
              <a:buFont typeface="Arial"/>
              <a:buNone/>
            </a:pPr>
            <a:r>
              <a:t/>
            </a:r>
            <a:endParaRP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Le projet bloc consiste en la réalisation et la conception d’un jeu pédagogique destiné aux classes préparatoires (CP) et donc aux enfants agés de 5/6 ans.</a:t>
            </a: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Son objectif est de développer la créativité et la réflexion de l’enfant sous forme de jeu à un prix relativement accessible. Pour moi il s’agit d’un jeu intéressant car il favorise la créativité à la violence.</a:t>
            </a: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Ce projet est réalisé en 70 heures en coopération avec un second groupe : l’un s’occupant de l’intelligence embarquée et de l’énergie, tandis que l’autre à en charge la conception.</a:t>
            </a: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L’objectif final étant de déposer une licence afin de le protéger et potentiellement de le commercialiser.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fr">
                <a:solidFill>
                  <a:schemeClr val="dk1"/>
                </a:solidFill>
              </a:rPr>
              <a:t>Présentation du Bloc maître : cas d’utilisation et chaînes d’énergie et d’information.</a:t>
            </a:r>
          </a:p>
          <a:p>
            <a:pPr lvl="0">
              <a:spcBef>
                <a:spcPts val="0"/>
              </a:spcBef>
              <a:buNone/>
            </a:pPr>
            <a:r>
              <a:t/>
            </a:r>
            <a:endParaRPr/>
          </a:p>
          <a:p>
            <a:pPr lvl="0" rtl="0" algn="just">
              <a:spcBef>
                <a:spcPts val="0"/>
              </a:spcBef>
              <a:buClr>
                <a:schemeClr val="dk1"/>
              </a:buClr>
              <a:buSzPct val="91666"/>
              <a:buFont typeface="Arial"/>
              <a:buNone/>
            </a:pPr>
            <a:r>
              <a:rPr lang="fr" sz="1200">
                <a:solidFill>
                  <a:srgbClr val="434343"/>
                </a:solidFill>
                <a:latin typeface="Oswald"/>
                <a:ea typeface="Oswald"/>
                <a:cs typeface="Oswald"/>
                <a:sym typeface="Oswald"/>
              </a:rPr>
              <a:t> </a:t>
            </a:r>
            <a:r>
              <a:rPr lang="fr">
                <a:solidFill>
                  <a:srgbClr val="434343"/>
                </a:solidFill>
                <a:latin typeface="Oswald"/>
                <a:ea typeface="Oswald"/>
                <a:cs typeface="Oswald"/>
                <a:sym typeface="Oswald"/>
              </a:rPr>
              <a:t>Le bloc maitre dispose de deux solutions énergétiques : une autonomie par batterie ou une connection par prise de courant sur le réseau EDF.</a:t>
            </a:r>
          </a:p>
          <a:p>
            <a:pPr lvl="0" rtl="0" algn="just">
              <a:spcBef>
                <a:spcPts val="0"/>
              </a:spcBef>
              <a:buNone/>
            </a:pPr>
            <a:r>
              <a:rPr lang="fr">
                <a:solidFill>
                  <a:srgbClr val="434343"/>
                </a:solidFill>
                <a:latin typeface="Oswald"/>
                <a:ea typeface="Oswald"/>
                <a:cs typeface="Oswald"/>
                <a:sym typeface="Oswald"/>
              </a:rPr>
              <a:t>Le bloc maitre va regrouper les informations auprès des blocs programmes pour les compiler et les transmettre au robot.         </a:t>
            </a:r>
          </a:p>
          <a:p>
            <a:pPr lvl="0" rtl="0" algn="just">
              <a:spcBef>
                <a:spcPts val="0"/>
              </a:spcBef>
              <a:buNone/>
            </a:pPr>
            <a:r>
              <a:t/>
            </a:r>
            <a:endParaRPr>
              <a:solidFill>
                <a:srgbClr val="434343"/>
              </a:solidFill>
              <a:latin typeface="Oswald"/>
              <a:ea typeface="Oswald"/>
              <a:cs typeface="Oswald"/>
              <a:sym typeface="Oswald"/>
            </a:endParaRPr>
          </a:p>
          <a:p>
            <a:pPr lvl="0" rtl="0" algn="just">
              <a:spcBef>
                <a:spcPts val="0"/>
              </a:spcBef>
              <a:buNone/>
            </a:pPr>
            <a:r>
              <a:rPr lang="fr">
                <a:solidFill>
                  <a:srgbClr val="434343"/>
                </a:solidFill>
                <a:latin typeface="Oswald"/>
                <a:ea typeface="Oswald"/>
                <a:cs typeface="Oswald"/>
                <a:sym typeface="Oswald"/>
              </a:rPr>
              <a:t>Le bloc maître est muni d’une batterie qui se charge d’alimenter l’ensemble des blocs et qui est rechargeable par apport électrique. Le bouton poussoir va servir ici pour acquérir la consigne de l’utilisateur. </a:t>
            </a:r>
          </a:p>
          <a:p>
            <a:pPr lvl="0" rtl="0" algn="just">
              <a:spcBef>
                <a:spcPts val="0"/>
              </a:spcBef>
              <a:buNone/>
            </a:pPr>
            <a:r>
              <a:rPr lang="fr">
                <a:solidFill>
                  <a:srgbClr val="434343"/>
                </a:solidFill>
                <a:latin typeface="Oswald"/>
                <a:ea typeface="Oswald"/>
                <a:cs typeface="Oswald"/>
                <a:sym typeface="Oswald"/>
              </a:rPr>
              <a:t>Tout comme le bloc programmable la principale fonction du bloc maître est le traitement en recevant le compte rendu des autres blocs et de les communiquer au robot. Il communiquera aussi à l’utilisateur la batterie restante à l’aide d’une LED.</a:t>
            </a:r>
          </a:p>
          <a:p>
            <a:pPr lvl="0" rtl="0" algn="just">
              <a:spcBef>
                <a:spcPts val="0"/>
              </a:spcBef>
              <a:buNone/>
            </a:pPr>
            <a:r>
              <a:t/>
            </a:r>
            <a:endParaRPr sz="1200">
              <a:solidFill>
                <a:srgbClr val="434343"/>
              </a:solidFill>
              <a:latin typeface="Oswald"/>
              <a:ea typeface="Oswald"/>
              <a:cs typeface="Oswald"/>
              <a:sym typeface="Oswald"/>
            </a:endParaRPr>
          </a:p>
          <a:p>
            <a:pPr lvl="0" rtl="0" algn="just">
              <a:spcBef>
                <a:spcPts val="0"/>
              </a:spcBef>
              <a:buClr>
                <a:schemeClr val="dk1"/>
              </a:buClr>
              <a:buSzPct val="100000"/>
              <a:buFont typeface="Arial"/>
              <a:buNone/>
            </a:pPr>
            <a:r>
              <a:t/>
            </a:r>
            <a:endParaRPr>
              <a:solidFill>
                <a:srgbClr val="434343"/>
              </a:solidFill>
              <a:latin typeface="Oswald"/>
              <a:ea typeface="Oswald"/>
              <a:cs typeface="Oswald"/>
              <a:sym typeface="Oswa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fr">
                <a:solidFill>
                  <a:schemeClr val="dk1"/>
                </a:solidFill>
              </a:rPr>
              <a:t>Présentation du Bloc programmable : cas d’utilisation et chaînes d’énergie et d’information.</a:t>
            </a:r>
          </a:p>
          <a:p>
            <a:pPr lvl="0">
              <a:spcBef>
                <a:spcPts val="0"/>
              </a:spcBef>
              <a:buNone/>
            </a:pPr>
            <a:r>
              <a:t/>
            </a:r>
            <a:endParaRP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Le bloc programmable va transmettre les informations* qu’il aura regroupé auprès du bloc programmable situé après lui pour les retransmettre au bloc (maître ou programmable) situé avant lui en y ajoutant sa propre information qui n’est autre que sa fonction. </a:t>
            </a:r>
            <a:br>
              <a:rPr lang="fr">
                <a:solidFill>
                  <a:srgbClr val="434343"/>
                </a:solidFill>
                <a:latin typeface="Oswald"/>
                <a:ea typeface="Oswald"/>
                <a:cs typeface="Oswald"/>
                <a:sym typeface="Oswald"/>
              </a:rPr>
            </a:br>
            <a:r>
              <a:rPr lang="fr">
                <a:solidFill>
                  <a:srgbClr val="434343"/>
                </a:solidFill>
                <a:latin typeface="Oswald"/>
                <a:ea typeface="Oswald"/>
                <a:cs typeface="Oswald"/>
                <a:sym typeface="Oswald"/>
              </a:rPr>
              <a:t>Les informations vont donc remonter au fur et à mesure au bloc maître à la façon du “téléphone arabe”.</a:t>
            </a: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Pour cela il est nécessaire que l’enfant l’ai connecté au reste du système qui lui fournira l'énergie nécessaire.</a:t>
            </a: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a:t>
            </a:r>
            <a:r>
              <a:rPr i="1" lang="fr">
                <a:solidFill>
                  <a:srgbClr val="434343"/>
                </a:solidFill>
                <a:latin typeface="Oswald"/>
                <a:ea typeface="Oswald"/>
                <a:cs typeface="Oswald"/>
                <a:sym typeface="Oswald"/>
              </a:rPr>
              <a:t>Chaque bloc programmable est couplé à un couvercle. Dès lors, le bloc convertit la fonction propre au couvercle en information compréhensible par les autres blocs.</a:t>
            </a:r>
          </a:p>
          <a:p>
            <a:pPr lvl="0">
              <a:spcBef>
                <a:spcPts val="0"/>
              </a:spcBef>
              <a:buNone/>
            </a:pPr>
            <a:r>
              <a:t/>
            </a:r>
            <a:endParaRPr/>
          </a:p>
          <a:p>
            <a:pPr lvl="0" rtl="0" algn="just">
              <a:spcBef>
                <a:spcPts val="0"/>
              </a:spcBef>
              <a:buClr>
                <a:schemeClr val="dk1"/>
              </a:buClr>
              <a:buSzPct val="100000"/>
              <a:buFont typeface="Arial"/>
              <a:buNone/>
            </a:pPr>
            <a:r>
              <a:rPr lang="fr">
                <a:solidFill>
                  <a:srgbClr val="434343"/>
                </a:solidFill>
                <a:latin typeface="Oswald"/>
                <a:ea typeface="Oswald"/>
                <a:cs typeface="Oswald"/>
                <a:sym typeface="Oswald"/>
              </a:rPr>
              <a:t>L’apport énergétique du bloc programmable venant d’une batterie situé dans le bloc maître ne sert qu'à alimenter la partie information. Celle-ci ne se base presque uniquement que sur le traitement des informations (leurs fonctions) reçues par les autres blocs situés après lui, afin de les restituer à ceux situés avant lui en y ajoutant sa propre fonction située dans le couvercle et captée au préalable par les capteurs.</a:t>
            </a:r>
          </a:p>
          <a:p>
            <a:pPr lvl="0" rtl="0" algn="just">
              <a:spcBef>
                <a:spcPts val="0"/>
              </a:spcBef>
              <a:buClr>
                <a:schemeClr val="dk1"/>
              </a:buClr>
              <a:buSzPct val="91666"/>
              <a:buFont typeface="Arial"/>
              <a:buNone/>
            </a:pPr>
            <a:r>
              <a:t/>
            </a:r>
            <a:endParaRPr sz="1200">
              <a:solidFill>
                <a:srgbClr val="434343"/>
              </a:solidFill>
              <a:latin typeface="Oswald"/>
              <a:ea typeface="Oswald"/>
              <a:cs typeface="Oswald"/>
              <a:sym typeface="Oswald"/>
            </a:endParaRPr>
          </a:p>
          <a:p>
            <a:pPr lvl="0" rtl="0" algn="just">
              <a:spcBef>
                <a:spcPts val="0"/>
              </a:spcBef>
              <a:buClr>
                <a:schemeClr val="dk1"/>
              </a:buClr>
              <a:buSzPct val="91666"/>
              <a:buFont typeface="Arial"/>
              <a:buNone/>
            </a:pPr>
            <a:r>
              <a:t/>
            </a:r>
            <a:endParaRPr sz="1200">
              <a:solidFill>
                <a:srgbClr val="434343"/>
              </a:solidFill>
              <a:latin typeface="Oswald"/>
              <a:ea typeface="Oswald"/>
              <a:cs typeface="Oswald"/>
              <a:sym typeface="Oswald"/>
            </a:endParaRP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fr"/>
              <a:t>Explication</a:t>
            </a:r>
            <a:r>
              <a:rPr lang="fr"/>
              <a:t> de l’exigence me concernant.</a:t>
            </a:r>
          </a:p>
          <a:p>
            <a:pPr lvl="0">
              <a:spcBef>
                <a:spcPts val="0"/>
              </a:spcBef>
              <a:buNone/>
            </a:pPr>
            <a:r>
              <a:t/>
            </a:r>
            <a:endParaRPr/>
          </a:p>
          <a:p>
            <a:pPr lvl="0" rtl="0">
              <a:spcBef>
                <a:spcPts val="0"/>
              </a:spcBef>
              <a:buNone/>
            </a:pPr>
            <a:r>
              <a:rPr lang="fr"/>
              <a:t>-Pour permettre le fonctionnement du système une communication est nécessaire : le diagramme d’exigence le rappel</a:t>
            </a:r>
          </a:p>
          <a:p>
            <a:pPr lvl="0" rtl="0">
              <a:spcBef>
                <a:spcPts val="0"/>
              </a:spcBef>
              <a:buNone/>
            </a:pPr>
            <a:r>
              <a:rPr lang="fr"/>
              <a:t>-Une communication physique semble adapté : les blocs vont être assemblé et le contact physique n’est pas contraignant. </a:t>
            </a:r>
          </a:p>
          <a:p>
            <a:pPr lvl="0" rtl="0">
              <a:spcBef>
                <a:spcPts val="0"/>
              </a:spcBef>
              <a:buNone/>
            </a:pPr>
            <a:r>
              <a:rPr lang="fr"/>
              <a:t>-Les blocs doivent donc communiquer ensemble avec un langage commun. Si on fait parler le bloc maitre tout seul il ne se passera rien. </a:t>
            </a:r>
          </a:p>
          <a:p>
            <a:pPr lvl="0" rtl="0">
              <a:spcBef>
                <a:spcPts val="0"/>
              </a:spcBef>
              <a:buNone/>
            </a:pPr>
            <a:r>
              <a:rPr lang="fr"/>
              <a:t>-Il faut donc organiser le dialogue pour en ressortir des informations.</a:t>
            </a:r>
          </a:p>
          <a:p>
            <a:pPr lvl="0" rtl="0">
              <a:spcBef>
                <a:spcPts val="0"/>
              </a:spcBef>
              <a:buClr>
                <a:srgbClr val="000000"/>
              </a:buClr>
              <a:buSzPct val="100000"/>
              <a:buFont typeface="Arial"/>
              <a:buNone/>
            </a:pPr>
            <a:r>
              <a:rPr lang="fr"/>
              <a:t>-Une hypothèse a alors été créer : Il faut établir une liaison physique entre les blocs . Il faut également désigner un bloc maître de la discussion qui gère la communication et qu’aucune donnée ne se perde.</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fr"/>
              <a:t>Explication du choix de la communication.</a:t>
            </a:r>
          </a:p>
          <a:p>
            <a:pPr lvl="0" rtl="0">
              <a:spcBef>
                <a:spcPts val="0"/>
              </a:spcBef>
              <a:buNone/>
            </a:pPr>
            <a:r>
              <a:t/>
            </a:r>
            <a:endParaRPr/>
          </a:p>
          <a:p>
            <a:pPr lvl="0" rtl="0">
              <a:spcBef>
                <a:spcPts val="0"/>
              </a:spcBef>
              <a:buNone/>
            </a:pPr>
            <a:r>
              <a:rPr lang="fr"/>
              <a:t>-Deux hypothèse quand à la communication: une liaison i2c ou une liaison rs232 </a:t>
            </a:r>
          </a:p>
          <a:p>
            <a:pPr lvl="0" rtl="0">
              <a:spcBef>
                <a:spcPts val="0"/>
              </a:spcBef>
              <a:buNone/>
            </a:pPr>
            <a:r>
              <a:rPr lang="fr"/>
              <a:t>- dans tous les cas ne nécessite que 4 fils qui se placent de la même façon.</a:t>
            </a:r>
          </a:p>
          <a:p>
            <a:pPr lvl="0" rtl="0">
              <a:spcBef>
                <a:spcPts val="0"/>
              </a:spcBef>
              <a:buNone/>
            </a:pPr>
            <a:r>
              <a:rPr lang="fr"/>
              <a:t>- cependant le protocole i2c requiert quelque chose que l’on ne peut pas avoir facilement</a:t>
            </a:r>
          </a:p>
          <a:p>
            <a:pPr lvl="0" rtl="0">
              <a:spcBef>
                <a:spcPts val="0"/>
              </a:spcBef>
              <a:buNone/>
            </a:pPr>
            <a:r>
              <a:rPr lang="fr"/>
              <a:t>en effet il faut communiquer à l’aide d’une adresse. or pour avoir une adresse il faut savoir le nombre de blocs, chose que l’on a pas.</a:t>
            </a:r>
          </a:p>
          <a:p>
            <a:pPr lvl="0" rtl="0">
              <a:spcBef>
                <a:spcPts val="0"/>
              </a:spcBef>
              <a:buNone/>
            </a:pPr>
            <a:r>
              <a:rPr lang="fr"/>
              <a:t>ou alors que l’on pourrait contourner en l’absence de réponse. </a:t>
            </a:r>
          </a:p>
          <a:p>
            <a:pPr lvl="0" rtl="0">
              <a:spcBef>
                <a:spcPts val="0"/>
              </a:spcBef>
              <a:buNone/>
            </a:pPr>
            <a:r>
              <a:rPr lang="fr"/>
              <a:t>- Nous avons donc préféré ici la liaison RS232 que l’on sait utiliser puisque qu’on la fait en cours</a:t>
            </a:r>
          </a:p>
          <a:p>
            <a:pPr lvl="0" rtl="0">
              <a:spcBef>
                <a:spcPts val="0"/>
              </a:spcBef>
              <a:buNone/>
            </a:pPr>
            <a:r>
              <a:rPr lang="fr"/>
              <a:t>- De toute manière il ne s’agit pas d’un choix punitif dans le sens ou on peut changer cela logiciellement, le câblage étant le même. Utiliser l’un ou l’autre mène au même résultat.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fr"/>
              <a:t>Explication de la </a:t>
            </a:r>
            <a:r>
              <a:rPr lang="fr"/>
              <a:t>stratégie</a:t>
            </a:r>
            <a:r>
              <a:rPr lang="fr"/>
              <a:t> mise en place.</a:t>
            </a:r>
          </a:p>
          <a:p>
            <a:pPr lvl="0">
              <a:spcBef>
                <a:spcPts val="0"/>
              </a:spcBef>
              <a:buNone/>
            </a:pPr>
            <a:r>
              <a:t/>
            </a:r>
            <a:endParaRPr/>
          </a:p>
          <a:p>
            <a:pPr lvl="0" rtl="0">
              <a:spcBef>
                <a:spcPts val="0"/>
              </a:spcBef>
              <a:buNone/>
            </a:pPr>
            <a:r>
              <a:rPr lang="fr"/>
              <a:t>La </a:t>
            </a:r>
            <a:r>
              <a:rPr lang="fr"/>
              <a:t>stratégie</a:t>
            </a:r>
            <a:r>
              <a:rPr lang="fr"/>
              <a:t> qu’on a appliqué pour la communication entre les blocs à été divisé en deux étapes : </a:t>
            </a:r>
          </a:p>
          <a:p>
            <a:pPr lvl="0" rtl="0">
              <a:spcBef>
                <a:spcPts val="0"/>
              </a:spcBef>
              <a:buNone/>
            </a:pPr>
            <a:r>
              <a:rPr lang="fr"/>
              <a:t>la première est de compter les blocs, on va demander au bloc d’a coté s’il est la : si rien ne répond alors il n’y a pas d’autre bloc cependant s’il </a:t>
            </a:r>
            <a:r>
              <a:rPr lang="fr"/>
              <a:t>répond</a:t>
            </a:r>
            <a:r>
              <a:rPr lang="fr"/>
              <a:t> alors il y a bien un bloc et va a son tour demander s’il y a quelqu’un a coté.</a:t>
            </a:r>
          </a:p>
          <a:p>
            <a:pPr lvl="0" rtl="0">
              <a:spcBef>
                <a:spcPts val="0"/>
              </a:spcBef>
              <a:buNone/>
            </a:pPr>
            <a:r>
              <a:rPr lang="fr"/>
              <a:t>Jusqu'à</a:t>
            </a:r>
            <a:r>
              <a:rPr lang="fr"/>
              <a:t> savoir combien de blocs sont présent.</a:t>
            </a:r>
          </a:p>
          <a:p>
            <a:pPr lvl="0" rtl="0">
              <a:spcBef>
                <a:spcPts val="0"/>
              </a:spcBef>
              <a:buNone/>
            </a:pPr>
            <a:r>
              <a:rPr lang="fr"/>
              <a:t>Une fois que l’on arrive au bout, on entame l’étape deux qui va être de remonter les fonctions : le bloc en bout de file va donner sa fonction au bloc d’a coté, qui va rellayer l’information à son tour en ajoutant sa propre fonction et cela</a:t>
            </a:r>
          </a:p>
          <a:p>
            <a:pPr lvl="0" rtl="0">
              <a:spcBef>
                <a:spcPts val="0"/>
              </a:spcBef>
              <a:buNone/>
            </a:pPr>
            <a:r>
              <a:rPr lang="fr"/>
              <a:t>jusqu’a rejoindre le bloc maitre qui </a:t>
            </a:r>
            <a:r>
              <a:rPr lang="fr"/>
              <a:t>interprétera</a:t>
            </a:r>
            <a:r>
              <a:rPr lang="fr"/>
              <a:t> alors les infos.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58" name="Shape 58"/>
          <p:cNvSpPr/>
          <p:nvPr/>
        </p:nvSpPr>
        <p:spPr>
          <a:xfrm>
            <a:off x="0" y="0"/>
            <a:ext cx="9144000" cy="140100"/>
          </a:xfrm>
          <a:prstGeom prst="rect">
            <a:avLst/>
          </a:prstGeom>
          <a:solidFill>
            <a:srgbClr val="43434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59" name="Shape 59"/>
        <p:cNvGrpSpPr/>
        <p:nvPr/>
      </p:nvGrpSpPr>
      <p:grpSpPr>
        <a:xfrm>
          <a:off x="0" y="0"/>
          <a:ext cx="0" cy="0"/>
          <a:chOff x="0" y="0"/>
          <a:chExt cx="0" cy="0"/>
        </a:xfrm>
      </p:grpSpPr>
      <p:sp>
        <p:nvSpPr>
          <p:cNvPr id="60" name="Shape 60"/>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61" name="Shape 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
        <p:nvSpPr>
          <p:cNvPr id="62" name="Shape 62"/>
          <p:cNvSpPr/>
          <p:nvPr/>
        </p:nvSpPr>
        <p:spPr>
          <a:xfrm>
            <a:off x="0" y="0"/>
            <a:ext cx="9144000" cy="140100"/>
          </a:xfrm>
          <a:prstGeom prst="rect">
            <a:avLst/>
          </a:prstGeom>
          <a:solidFill>
            <a:srgbClr val="43434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3" name="Shape 63"/>
        <p:cNvGrpSpPr/>
        <p:nvPr/>
      </p:nvGrpSpPr>
      <p:grpSpPr>
        <a:xfrm>
          <a:off x="0" y="0"/>
          <a:ext cx="0" cy="0"/>
          <a:chOff x="0" y="0"/>
          <a:chExt cx="0" cy="0"/>
        </a:xfrm>
      </p:grpSpPr>
      <p:sp>
        <p:nvSpPr>
          <p:cNvPr id="64" name="Shape 64"/>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5" name="Shape 65"/>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6" name="Shape 6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9" name="Shape 69"/>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0" name="Shape 70"/>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1" name="Shape 7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 name="Shape 7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5" name="Shape 75"/>
        <p:cNvGrpSpPr/>
        <p:nvPr/>
      </p:nvGrpSpPr>
      <p:grpSpPr>
        <a:xfrm>
          <a:off x="0" y="0"/>
          <a:ext cx="0" cy="0"/>
          <a:chOff x="0" y="0"/>
          <a:chExt cx="0" cy="0"/>
        </a:xfrm>
      </p:grpSpPr>
      <p:sp>
        <p:nvSpPr>
          <p:cNvPr id="76" name="Shape 76"/>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77" name="Shape 77"/>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8" name="Shape 7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79" name="Shape 79"/>
        <p:cNvGrpSpPr/>
        <p:nvPr/>
      </p:nvGrpSpPr>
      <p:grpSpPr>
        <a:xfrm>
          <a:off x="0" y="0"/>
          <a:ext cx="0" cy="0"/>
          <a:chOff x="0" y="0"/>
          <a:chExt cx="0" cy="0"/>
        </a:xfrm>
      </p:grpSpPr>
      <p:sp>
        <p:nvSpPr>
          <p:cNvPr id="80" name="Shape 80"/>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81" name="Shape 8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2" name="Shape 82"/>
        <p:cNvGrpSpPr/>
        <p:nvPr/>
      </p:nvGrpSpPr>
      <p:grpSpPr>
        <a:xfrm>
          <a:off x="0" y="0"/>
          <a:ext cx="0" cy="0"/>
          <a:chOff x="0" y="0"/>
          <a:chExt cx="0" cy="0"/>
        </a:xfrm>
      </p:grpSpPr>
      <p:sp>
        <p:nvSpPr>
          <p:cNvPr id="83" name="Shape 83"/>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84" name="Shape 84"/>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85" name="Shape 85"/>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86" name="Shape 86"/>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7" name="Shape 8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88" name="Shape 88"/>
        <p:cNvGrpSpPr/>
        <p:nvPr/>
      </p:nvGrpSpPr>
      <p:grpSpPr>
        <a:xfrm>
          <a:off x="0" y="0"/>
          <a:ext cx="0" cy="0"/>
          <a:chOff x="0" y="0"/>
          <a:chExt cx="0" cy="0"/>
        </a:xfrm>
      </p:grpSpPr>
      <p:sp>
        <p:nvSpPr>
          <p:cNvPr id="89" name="Shape 89"/>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90" name="Shape 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1" name="Shape 91"/>
        <p:cNvGrpSpPr/>
        <p:nvPr/>
      </p:nvGrpSpPr>
      <p:grpSpPr>
        <a:xfrm>
          <a:off x="0" y="0"/>
          <a:ext cx="0" cy="0"/>
          <a:chOff x="0" y="0"/>
          <a:chExt cx="0" cy="0"/>
        </a:xfrm>
      </p:grpSpPr>
      <p:sp>
        <p:nvSpPr>
          <p:cNvPr id="92" name="Shape 92"/>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93" name="Shape 93"/>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94" name="Shape 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5" name="Shape 95"/>
        <p:cNvGrpSpPr/>
        <p:nvPr/>
      </p:nvGrpSpPr>
      <p:grpSpPr>
        <a:xfrm>
          <a:off x="0" y="0"/>
          <a:ext cx="0" cy="0"/>
          <a:chOff x="0" y="0"/>
          <a:chExt cx="0" cy="0"/>
        </a:xfrm>
      </p:grpSpPr>
      <p:sp>
        <p:nvSpPr>
          <p:cNvPr id="96" name="Shape 9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bg>
      <p:bgPr>
        <a:solidFill>
          <a:srgbClr val="1D1D1B"/>
        </a:solidFill>
      </p:bgPr>
    </p:bg>
    <p:spTree>
      <p:nvGrpSpPr>
        <p:cNvPr id="101" name="Shape 101"/>
        <p:cNvGrpSpPr/>
        <p:nvPr/>
      </p:nvGrpSpPr>
      <p:grpSpPr>
        <a:xfrm>
          <a:off x="0" y="0"/>
          <a:ext cx="0" cy="0"/>
          <a:chOff x="0" y="0"/>
          <a:chExt cx="0" cy="0"/>
        </a:xfrm>
      </p:grpSpPr>
      <p:sp>
        <p:nvSpPr>
          <p:cNvPr id="102" name="Shape 102"/>
          <p:cNvSpPr/>
          <p:nvPr/>
        </p:nvSpPr>
        <p:spPr>
          <a:xfrm>
            <a:off x="3373200" y="1373150"/>
            <a:ext cx="2397300" cy="2397300"/>
          </a:xfrm>
          <a:prstGeom prst="rect">
            <a:avLst/>
          </a:prstGeom>
          <a:noFill/>
          <a:ln cap="flat" cmpd="sng" w="9525">
            <a:solidFill>
              <a:srgbClr val="FFFFFF"/>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3" name="Shape 103"/>
          <p:cNvSpPr txBox="1"/>
          <p:nvPr>
            <p:ph type="ctrTitle"/>
          </p:nvPr>
        </p:nvSpPr>
        <p:spPr>
          <a:xfrm>
            <a:off x="3457500" y="1457250"/>
            <a:ext cx="2229000" cy="2229000"/>
          </a:xfrm>
          <a:prstGeom prst="rect">
            <a:avLst/>
          </a:prstGeom>
          <a:solidFill>
            <a:srgbClr val="FFFFFF"/>
          </a:solidFill>
        </p:spPr>
        <p:txBody>
          <a:bodyPr anchorCtr="0" anchor="ctr"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04" name="Shape 104"/>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lgn="r">
              <a:spcBef>
                <a:spcPts val="0"/>
              </a:spcBef>
              <a:buNone/>
            </a:pPr>
            <a:fld id="{00000000-1234-1234-1234-123412341234}" type="slidenum">
              <a:rPr lang="fr" sz="1300">
                <a:solidFill>
                  <a:srgbClr val="576574"/>
                </a:solidFill>
                <a:latin typeface="Raleway"/>
                <a:ea typeface="Raleway"/>
                <a:cs typeface="Raleway"/>
                <a:sym typeface="Raleway"/>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bg>
      <p:bgPr>
        <a:solidFill>
          <a:srgbClr val="1D1D1B"/>
        </a:solidFill>
      </p:bgPr>
    </p:bg>
    <p:spTree>
      <p:nvGrpSpPr>
        <p:cNvPr id="105" name="Shape 105"/>
        <p:cNvGrpSpPr/>
        <p:nvPr/>
      </p:nvGrpSpPr>
      <p:grpSpPr>
        <a:xfrm>
          <a:off x="0" y="0"/>
          <a:ext cx="0" cy="0"/>
          <a:chOff x="0" y="0"/>
          <a:chExt cx="0" cy="0"/>
        </a:xfrm>
      </p:grpSpPr>
      <p:sp>
        <p:nvSpPr>
          <p:cNvPr id="106" name="Shape 106"/>
          <p:cNvSpPr txBox="1"/>
          <p:nvPr>
            <p:ph type="ctrTitle"/>
          </p:nvPr>
        </p:nvSpPr>
        <p:spPr>
          <a:xfrm>
            <a:off x="925200" y="925200"/>
            <a:ext cx="7293300" cy="3293100"/>
          </a:xfrm>
          <a:prstGeom prst="rect">
            <a:avLst/>
          </a:prstGeom>
          <a:solidFill>
            <a:srgbClr val="00010A">
              <a:alpha val="40770"/>
            </a:srgbClr>
          </a:solidFill>
        </p:spPr>
        <p:txBody>
          <a:bodyPr anchorCtr="0" anchor="ctr" bIns="91425" lIns="91425" rIns="91425" tIns="91425"/>
          <a:lstStyle>
            <a:lvl1pPr lvl="0" rtl="0" algn="ctr">
              <a:spcBef>
                <a:spcPts val="0"/>
              </a:spcBef>
              <a:buClr>
                <a:srgbClr val="FFFFFF"/>
              </a:buClr>
              <a:defRPr>
                <a:solidFill>
                  <a:srgbClr val="FFFFFF"/>
                </a:solidFill>
              </a:defRPr>
            </a:lvl1pPr>
            <a:lvl2pPr lvl="1" rtl="0" algn="ctr">
              <a:spcBef>
                <a:spcPts val="0"/>
              </a:spcBef>
              <a:buClr>
                <a:srgbClr val="FFFFFF"/>
              </a:buClr>
              <a:defRPr>
                <a:solidFill>
                  <a:srgbClr val="FFFFFF"/>
                </a:solidFill>
              </a:defRPr>
            </a:lvl2pPr>
            <a:lvl3pPr lvl="2" rtl="0" algn="ctr">
              <a:spcBef>
                <a:spcPts val="0"/>
              </a:spcBef>
              <a:buClr>
                <a:srgbClr val="FFFFFF"/>
              </a:buClr>
              <a:defRPr>
                <a:solidFill>
                  <a:srgbClr val="FFFFFF"/>
                </a:solidFill>
              </a:defRPr>
            </a:lvl3pPr>
            <a:lvl4pPr lvl="3" rtl="0" algn="ctr">
              <a:spcBef>
                <a:spcPts val="0"/>
              </a:spcBef>
              <a:buClr>
                <a:srgbClr val="FFFFFF"/>
              </a:buClr>
              <a:defRPr>
                <a:solidFill>
                  <a:srgbClr val="FFFFFF"/>
                </a:solidFill>
              </a:defRPr>
            </a:lvl4pPr>
            <a:lvl5pPr lvl="4" rtl="0" algn="ctr">
              <a:spcBef>
                <a:spcPts val="0"/>
              </a:spcBef>
              <a:buClr>
                <a:srgbClr val="FFFFFF"/>
              </a:buClr>
              <a:defRPr>
                <a:solidFill>
                  <a:srgbClr val="FFFFFF"/>
                </a:solidFill>
              </a:defRPr>
            </a:lvl5pPr>
            <a:lvl6pPr lvl="5" rtl="0" algn="ctr">
              <a:spcBef>
                <a:spcPts val="0"/>
              </a:spcBef>
              <a:buClr>
                <a:srgbClr val="FFFFFF"/>
              </a:buClr>
              <a:defRPr>
                <a:solidFill>
                  <a:srgbClr val="FFFFFF"/>
                </a:solidFill>
              </a:defRPr>
            </a:lvl6pPr>
            <a:lvl7pPr lvl="6" rtl="0" algn="ctr">
              <a:spcBef>
                <a:spcPts val="0"/>
              </a:spcBef>
              <a:buClr>
                <a:srgbClr val="FFFFFF"/>
              </a:buClr>
              <a:defRPr>
                <a:solidFill>
                  <a:srgbClr val="FFFFFF"/>
                </a:solidFill>
              </a:defRPr>
            </a:lvl7pPr>
            <a:lvl8pPr lvl="7" rtl="0" algn="ctr">
              <a:spcBef>
                <a:spcPts val="0"/>
              </a:spcBef>
              <a:buClr>
                <a:srgbClr val="FFFFFF"/>
              </a:buClr>
              <a:defRPr>
                <a:solidFill>
                  <a:srgbClr val="FFFFFF"/>
                </a:solidFill>
              </a:defRPr>
            </a:lvl8pPr>
            <a:lvl9pPr lvl="8" rtl="0" algn="ctr">
              <a:spcBef>
                <a:spcPts val="0"/>
              </a:spcBef>
              <a:buClr>
                <a:srgbClr val="FFFFFF"/>
              </a:buClr>
              <a:defRPr>
                <a:solidFill>
                  <a:srgbClr val="FFFFFF"/>
                </a:solidFill>
              </a:defRPr>
            </a:lvl9pPr>
          </a:lstStyle>
          <a:p/>
        </p:txBody>
      </p:sp>
      <p:sp>
        <p:nvSpPr>
          <p:cNvPr id="107" name="Shape 107"/>
          <p:cNvSpPr txBox="1"/>
          <p:nvPr>
            <p:ph idx="1" type="subTitle"/>
          </p:nvPr>
        </p:nvSpPr>
        <p:spPr>
          <a:xfrm>
            <a:off x="3453950" y="2763850"/>
            <a:ext cx="2236200" cy="784800"/>
          </a:xfrm>
          <a:prstGeom prst="rect">
            <a:avLst/>
          </a:prstGeom>
        </p:spPr>
        <p:txBody>
          <a:bodyPr anchorCtr="0" anchor="t" bIns="91425" lIns="91425" rIns="91425" tIns="91425"/>
          <a:lstStyle>
            <a:lvl1pPr lvl="0" rtl="0" algn="ctr">
              <a:spcBef>
                <a:spcPts val="0"/>
              </a:spcBef>
              <a:buClr>
                <a:srgbClr val="FFFFFF"/>
              </a:buClr>
              <a:buSzPct val="100000"/>
              <a:buNone/>
              <a:defRPr sz="1000">
                <a:solidFill>
                  <a:srgbClr val="FFFFFF"/>
                </a:solidFill>
              </a:defRPr>
            </a:lvl1pPr>
            <a:lvl2pPr lvl="1" rtl="0" algn="ctr">
              <a:spcBef>
                <a:spcPts val="0"/>
              </a:spcBef>
              <a:buClr>
                <a:srgbClr val="FFFFFF"/>
              </a:buClr>
              <a:buSzPct val="100000"/>
              <a:buNone/>
              <a:defRPr sz="1000">
                <a:solidFill>
                  <a:srgbClr val="FFFFFF"/>
                </a:solidFill>
              </a:defRPr>
            </a:lvl2pPr>
            <a:lvl3pPr lvl="2" rtl="0" algn="ctr">
              <a:spcBef>
                <a:spcPts val="0"/>
              </a:spcBef>
              <a:buClr>
                <a:srgbClr val="FFFFFF"/>
              </a:buClr>
              <a:buSzPct val="100000"/>
              <a:buNone/>
              <a:defRPr sz="1000">
                <a:solidFill>
                  <a:srgbClr val="FFFFFF"/>
                </a:solidFill>
              </a:defRPr>
            </a:lvl3pPr>
            <a:lvl4pPr lvl="3" rtl="0" algn="ctr">
              <a:spcBef>
                <a:spcPts val="0"/>
              </a:spcBef>
              <a:buClr>
                <a:srgbClr val="FFFFFF"/>
              </a:buClr>
              <a:buSzPct val="100000"/>
              <a:buNone/>
              <a:defRPr sz="1000">
                <a:solidFill>
                  <a:srgbClr val="FFFFFF"/>
                </a:solidFill>
              </a:defRPr>
            </a:lvl4pPr>
            <a:lvl5pPr lvl="4" rtl="0" algn="ctr">
              <a:spcBef>
                <a:spcPts val="0"/>
              </a:spcBef>
              <a:buClr>
                <a:srgbClr val="FFFFFF"/>
              </a:buClr>
              <a:buSzPct val="100000"/>
              <a:buNone/>
              <a:defRPr sz="1000">
                <a:solidFill>
                  <a:srgbClr val="FFFFFF"/>
                </a:solidFill>
              </a:defRPr>
            </a:lvl5pPr>
            <a:lvl6pPr lvl="5" rtl="0" algn="ctr">
              <a:spcBef>
                <a:spcPts val="0"/>
              </a:spcBef>
              <a:buClr>
                <a:srgbClr val="FFFFFF"/>
              </a:buClr>
              <a:buSzPct val="100000"/>
              <a:buNone/>
              <a:defRPr sz="1000">
                <a:solidFill>
                  <a:srgbClr val="FFFFFF"/>
                </a:solidFill>
              </a:defRPr>
            </a:lvl6pPr>
            <a:lvl7pPr lvl="6" rtl="0" algn="ctr">
              <a:spcBef>
                <a:spcPts val="0"/>
              </a:spcBef>
              <a:buClr>
                <a:srgbClr val="FFFFFF"/>
              </a:buClr>
              <a:buSzPct val="100000"/>
              <a:buNone/>
              <a:defRPr sz="1000">
                <a:solidFill>
                  <a:srgbClr val="FFFFFF"/>
                </a:solidFill>
              </a:defRPr>
            </a:lvl7pPr>
            <a:lvl8pPr lvl="7" rtl="0" algn="ctr">
              <a:spcBef>
                <a:spcPts val="0"/>
              </a:spcBef>
              <a:buClr>
                <a:srgbClr val="FFFFFF"/>
              </a:buClr>
              <a:buSzPct val="100000"/>
              <a:buNone/>
              <a:defRPr sz="1000">
                <a:solidFill>
                  <a:srgbClr val="FFFFFF"/>
                </a:solidFill>
              </a:defRPr>
            </a:lvl8pPr>
            <a:lvl9pPr lvl="8" rtl="0" algn="ctr">
              <a:spcBef>
                <a:spcPts val="0"/>
              </a:spcBef>
              <a:buClr>
                <a:srgbClr val="FFFFFF"/>
              </a:buClr>
              <a:buSzPct val="100000"/>
              <a:buNone/>
              <a:defRPr sz="1000">
                <a:solidFill>
                  <a:srgbClr val="FFFFFF"/>
                </a:solidFill>
              </a:defRPr>
            </a:lvl9pPr>
          </a:lstStyle>
          <a:p/>
        </p:txBody>
      </p:sp>
      <p:sp>
        <p:nvSpPr>
          <p:cNvPr id="108" name="Shape 108"/>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lgn="r">
              <a:spcBef>
                <a:spcPts val="0"/>
              </a:spcBef>
              <a:buNone/>
            </a:pPr>
            <a:fld id="{00000000-1234-1234-1234-123412341234}" type="slidenum">
              <a:rPr lang="fr" sz="1300">
                <a:solidFill>
                  <a:srgbClr val="576574"/>
                </a:solidFill>
                <a:latin typeface="Raleway"/>
                <a:ea typeface="Raleway"/>
                <a:cs typeface="Raleway"/>
                <a:sym typeface="Raleway"/>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109" name="Shape 109"/>
        <p:cNvGrpSpPr/>
        <p:nvPr/>
      </p:nvGrpSpPr>
      <p:grpSpPr>
        <a:xfrm>
          <a:off x="0" y="0"/>
          <a:ext cx="0" cy="0"/>
          <a:chOff x="0" y="0"/>
          <a:chExt cx="0" cy="0"/>
        </a:xfrm>
      </p:grpSpPr>
      <p:sp>
        <p:nvSpPr>
          <p:cNvPr id="110" name="Shape 110"/>
          <p:cNvSpPr/>
          <p:nvPr/>
        </p:nvSpPr>
        <p:spPr>
          <a:xfrm>
            <a:off x="1188450" y="1194900"/>
            <a:ext cx="6767100" cy="2753700"/>
          </a:xfrm>
          <a:prstGeom prst="rect">
            <a:avLst/>
          </a:prstGeom>
          <a:noFill/>
          <a:ln cap="flat" cmpd="sng" w="9525">
            <a:solidFill>
              <a:srgbClr val="1D1D1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1" name="Shape 111"/>
          <p:cNvSpPr txBox="1"/>
          <p:nvPr>
            <p:ph idx="12" type="sldNum"/>
          </p:nvPr>
        </p:nvSpPr>
        <p:spPr>
          <a:xfrm>
            <a:off x="1188150" y="3948600"/>
            <a:ext cx="6767100" cy="11949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fr">
                <a:solidFill>
                  <a:srgbClr val="1D1D1B"/>
                </a:solidFill>
              </a:rPr>
              <a:t>‹#›</a:t>
            </a:fld>
          </a:p>
        </p:txBody>
      </p:sp>
      <p:sp>
        <p:nvSpPr>
          <p:cNvPr id="112" name="Shape 112"/>
          <p:cNvSpPr txBox="1"/>
          <p:nvPr>
            <p:ph idx="1" type="body"/>
          </p:nvPr>
        </p:nvSpPr>
        <p:spPr>
          <a:xfrm>
            <a:off x="1779974" y="2161800"/>
            <a:ext cx="5583900" cy="819900"/>
          </a:xfrm>
          <a:prstGeom prst="rect">
            <a:avLst/>
          </a:prstGeom>
        </p:spPr>
        <p:txBody>
          <a:bodyPr anchorCtr="0" anchor="ctr" bIns="91425" lIns="91425" rIns="91425" tIns="91425"/>
          <a:lstStyle>
            <a:lvl1pPr lvl="0" rtl="0" algn="ctr">
              <a:spcBef>
                <a:spcPts val="0"/>
              </a:spcBef>
              <a:buClr>
                <a:srgbClr val="1D1D1B"/>
              </a:buClr>
              <a:buSzPct val="100000"/>
              <a:buFont typeface="Montserrat"/>
              <a:defRPr b="1" sz="1800">
                <a:solidFill>
                  <a:srgbClr val="1D1D1B"/>
                </a:solidFill>
                <a:latin typeface="Montserrat"/>
                <a:ea typeface="Montserrat"/>
                <a:cs typeface="Montserrat"/>
                <a:sym typeface="Montserrat"/>
              </a:defRPr>
            </a:lvl1pPr>
            <a:lvl2pPr lvl="1" rtl="0" algn="ctr">
              <a:spcBef>
                <a:spcPts val="0"/>
              </a:spcBef>
              <a:buClr>
                <a:srgbClr val="1D1D1B"/>
              </a:buClr>
              <a:buSzPct val="100000"/>
              <a:buFont typeface="Montserrat"/>
              <a:defRPr b="1" sz="1800">
                <a:solidFill>
                  <a:srgbClr val="1D1D1B"/>
                </a:solidFill>
                <a:latin typeface="Montserrat"/>
                <a:ea typeface="Montserrat"/>
                <a:cs typeface="Montserrat"/>
                <a:sym typeface="Montserrat"/>
              </a:defRPr>
            </a:lvl2pPr>
            <a:lvl3pPr lvl="2" rtl="0" algn="ctr">
              <a:spcBef>
                <a:spcPts val="0"/>
              </a:spcBef>
              <a:buClr>
                <a:srgbClr val="1D1D1B"/>
              </a:buClr>
              <a:buSzPct val="100000"/>
              <a:buFont typeface="Montserrat"/>
              <a:defRPr b="1" sz="1800">
                <a:solidFill>
                  <a:srgbClr val="1D1D1B"/>
                </a:solidFill>
                <a:latin typeface="Montserrat"/>
                <a:ea typeface="Montserrat"/>
                <a:cs typeface="Montserrat"/>
                <a:sym typeface="Montserrat"/>
              </a:defRPr>
            </a:lvl3pPr>
            <a:lvl4pPr lvl="3" rtl="0" algn="ctr">
              <a:spcBef>
                <a:spcPts val="0"/>
              </a:spcBef>
              <a:buClr>
                <a:srgbClr val="1D1D1B"/>
              </a:buClr>
              <a:buSzPct val="100000"/>
              <a:buFont typeface="Montserrat"/>
              <a:defRPr b="1" sz="1800">
                <a:solidFill>
                  <a:srgbClr val="1D1D1B"/>
                </a:solidFill>
                <a:latin typeface="Montserrat"/>
                <a:ea typeface="Montserrat"/>
                <a:cs typeface="Montserrat"/>
                <a:sym typeface="Montserrat"/>
              </a:defRPr>
            </a:lvl4pPr>
            <a:lvl5pPr lvl="4" rtl="0" algn="ctr">
              <a:spcBef>
                <a:spcPts val="0"/>
              </a:spcBef>
              <a:buClr>
                <a:srgbClr val="1D1D1B"/>
              </a:buClr>
              <a:buSzPct val="100000"/>
              <a:buFont typeface="Montserrat"/>
              <a:defRPr b="1" sz="1800">
                <a:solidFill>
                  <a:srgbClr val="1D1D1B"/>
                </a:solidFill>
                <a:latin typeface="Montserrat"/>
                <a:ea typeface="Montserrat"/>
                <a:cs typeface="Montserrat"/>
                <a:sym typeface="Montserrat"/>
              </a:defRPr>
            </a:lvl5pPr>
            <a:lvl6pPr lvl="5" rtl="0" algn="ctr">
              <a:spcBef>
                <a:spcPts val="0"/>
              </a:spcBef>
              <a:buClr>
                <a:srgbClr val="1D1D1B"/>
              </a:buClr>
              <a:buSzPct val="100000"/>
              <a:buFont typeface="Montserrat"/>
              <a:defRPr b="1" sz="1800">
                <a:solidFill>
                  <a:srgbClr val="1D1D1B"/>
                </a:solidFill>
                <a:latin typeface="Montserrat"/>
                <a:ea typeface="Montserrat"/>
                <a:cs typeface="Montserrat"/>
                <a:sym typeface="Montserrat"/>
              </a:defRPr>
            </a:lvl6pPr>
            <a:lvl7pPr lvl="6" rtl="0" algn="ctr">
              <a:spcBef>
                <a:spcPts val="0"/>
              </a:spcBef>
              <a:buClr>
                <a:srgbClr val="1D1D1B"/>
              </a:buClr>
              <a:buSzPct val="100000"/>
              <a:buFont typeface="Montserrat"/>
              <a:defRPr b="1" sz="1800">
                <a:solidFill>
                  <a:srgbClr val="1D1D1B"/>
                </a:solidFill>
                <a:latin typeface="Montserrat"/>
                <a:ea typeface="Montserrat"/>
                <a:cs typeface="Montserrat"/>
                <a:sym typeface="Montserrat"/>
              </a:defRPr>
            </a:lvl7pPr>
            <a:lvl8pPr lvl="7" rtl="0" algn="ctr">
              <a:spcBef>
                <a:spcPts val="0"/>
              </a:spcBef>
              <a:buClr>
                <a:srgbClr val="1D1D1B"/>
              </a:buClr>
              <a:buSzPct val="100000"/>
              <a:buFont typeface="Montserrat"/>
              <a:defRPr b="1" sz="1800">
                <a:solidFill>
                  <a:srgbClr val="1D1D1B"/>
                </a:solidFill>
                <a:latin typeface="Montserrat"/>
                <a:ea typeface="Montserrat"/>
                <a:cs typeface="Montserrat"/>
                <a:sym typeface="Montserrat"/>
              </a:defRPr>
            </a:lvl8pPr>
            <a:lvl9pPr lvl="8" rtl="0" algn="ctr">
              <a:spcBef>
                <a:spcPts val="0"/>
              </a:spcBef>
              <a:buClr>
                <a:srgbClr val="1D1D1B"/>
              </a:buClr>
              <a:buSzPct val="100000"/>
              <a:buFont typeface="Montserrat"/>
              <a:defRPr b="1" sz="1800">
                <a:solidFill>
                  <a:srgbClr val="1D1D1B"/>
                </a:solidFill>
                <a:latin typeface="Montserrat"/>
                <a:ea typeface="Montserrat"/>
                <a:cs typeface="Montserrat"/>
                <a:sym typeface="Montserrat"/>
              </a:defRPr>
            </a:lvl9pPr>
          </a:lstStyle>
          <a:p/>
        </p:txBody>
      </p:sp>
      <p:sp>
        <p:nvSpPr>
          <p:cNvPr id="113" name="Shape 113"/>
          <p:cNvSpPr txBox="1"/>
          <p:nvPr/>
        </p:nvSpPr>
        <p:spPr>
          <a:xfrm>
            <a:off x="3593400" y="212049"/>
            <a:ext cx="1957200" cy="982800"/>
          </a:xfrm>
          <a:prstGeom prst="rect">
            <a:avLst/>
          </a:prstGeom>
          <a:noFill/>
          <a:ln>
            <a:noFill/>
          </a:ln>
        </p:spPr>
        <p:txBody>
          <a:bodyPr anchorCtr="0" anchor="t" bIns="91425" lIns="91425" rIns="91425" tIns="91425">
            <a:noAutofit/>
          </a:bodyPr>
          <a:lstStyle/>
          <a:p>
            <a:pPr lvl="0" rtl="0" algn="ctr">
              <a:spcBef>
                <a:spcPts val="0"/>
              </a:spcBef>
              <a:buNone/>
            </a:pPr>
            <a:r>
              <a:rPr lang="fr" sz="7200">
                <a:solidFill>
                  <a:srgbClr val="1D1D1B"/>
                </a:solidFill>
                <a:latin typeface="Vidaloka"/>
                <a:ea typeface="Vidaloka"/>
                <a:cs typeface="Vidaloka"/>
                <a:sym typeface="Vidaloka"/>
              </a:rPr>
              <a: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114" name="Shape 114"/>
        <p:cNvGrpSpPr/>
        <p:nvPr/>
      </p:nvGrpSpPr>
      <p:grpSpPr>
        <a:xfrm>
          <a:off x="0" y="0"/>
          <a:ext cx="0" cy="0"/>
          <a:chOff x="0" y="0"/>
          <a:chExt cx="0" cy="0"/>
        </a:xfrm>
      </p:grpSpPr>
      <p:sp>
        <p:nvSpPr>
          <p:cNvPr id="115" name="Shape 115"/>
          <p:cNvSpPr/>
          <p:nvPr/>
        </p:nvSpPr>
        <p:spPr>
          <a:xfrm>
            <a:off x="0" y="0"/>
            <a:ext cx="4572000" cy="5143500"/>
          </a:xfrm>
          <a:prstGeom prst="rect">
            <a:avLst/>
          </a:prstGeom>
          <a:solidFill>
            <a:srgbClr val="1D1D1B"/>
          </a:solidFill>
          <a:ln>
            <a:noFill/>
          </a:ln>
        </p:spPr>
        <p:txBody>
          <a:bodyPr anchorCtr="0" anchor="ctr" bIns="91425" lIns="91425" rIns="91425" tIns="91425">
            <a:noAutofit/>
          </a:bodyPr>
          <a:lstStyle/>
          <a:p>
            <a:pPr lvl="0">
              <a:spcBef>
                <a:spcPts val="0"/>
              </a:spcBef>
              <a:buNone/>
            </a:pPr>
            <a:r>
              <a:t/>
            </a:r>
            <a:endParaRPr/>
          </a:p>
        </p:txBody>
      </p:sp>
      <p:sp>
        <p:nvSpPr>
          <p:cNvPr id="116" name="Shape 116"/>
          <p:cNvSpPr txBox="1"/>
          <p:nvPr>
            <p:ph type="title"/>
          </p:nvPr>
        </p:nvSpPr>
        <p:spPr>
          <a:xfrm>
            <a:off x="5283650" y="205975"/>
            <a:ext cx="31488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 name="Shape 117"/>
          <p:cNvSpPr txBox="1"/>
          <p:nvPr>
            <p:ph idx="1" type="body"/>
          </p:nvPr>
        </p:nvSpPr>
        <p:spPr>
          <a:xfrm>
            <a:off x="5001600" y="1425025"/>
            <a:ext cx="3712800" cy="3329100"/>
          </a:xfrm>
          <a:prstGeom prst="rect">
            <a:avLst/>
          </a:prstGeom>
        </p:spPr>
        <p:txBody>
          <a:bodyPr anchorCtr="0" anchor="t" bIns="91425" lIns="91425" rIns="91425" tIns="91425"/>
          <a:lstStyle>
            <a:lvl1pPr lvl="0" rtl="0">
              <a:spcBef>
                <a:spcPts val="0"/>
              </a:spcBef>
              <a:buFont typeface="Raleway"/>
              <a:defRPr>
                <a:latin typeface="Raleway"/>
                <a:ea typeface="Raleway"/>
                <a:cs typeface="Raleway"/>
                <a:sym typeface="Raleway"/>
              </a:defRPr>
            </a:lvl1pPr>
            <a:lvl2pPr lvl="1" rtl="0">
              <a:spcBef>
                <a:spcPts val="0"/>
              </a:spcBef>
              <a:buFont typeface="Raleway"/>
              <a:defRPr>
                <a:latin typeface="Raleway"/>
                <a:ea typeface="Raleway"/>
                <a:cs typeface="Raleway"/>
                <a:sym typeface="Raleway"/>
              </a:defRPr>
            </a:lvl2pPr>
            <a:lvl3pPr lvl="2" rtl="0">
              <a:spcBef>
                <a:spcPts val="0"/>
              </a:spcBef>
              <a:buFont typeface="Raleway"/>
              <a:defRPr>
                <a:latin typeface="Raleway"/>
                <a:ea typeface="Raleway"/>
                <a:cs typeface="Raleway"/>
                <a:sym typeface="Raleway"/>
              </a:defRPr>
            </a:lvl3pPr>
            <a:lvl4pPr lvl="3" rtl="0">
              <a:spcBef>
                <a:spcPts val="0"/>
              </a:spcBef>
              <a:buFont typeface="Raleway"/>
              <a:defRPr>
                <a:latin typeface="Raleway"/>
                <a:ea typeface="Raleway"/>
                <a:cs typeface="Raleway"/>
                <a:sym typeface="Raleway"/>
              </a:defRPr>
            </a:lvl4pPr>
            <a:lvl5pPr lvl="4" rtl="0">
              <a:spcBef>
                <a:spcPts val="0"/>
              </a:spcBef>
              <a:buFont typeface="Raleway"/>
              <a:defRPr>
                <a:latin typeface="Raleway"/>
                <a:ea typeface="Raleway"/>
                <a:cs typeface="Raleway"/>
                <a:sym typeface="Raleway"/>
              </a:defRPr>
            </a:lvl5pPr>
            <a:lvl6pPr lvl="5" rtl="0">
              <a:spcBef>
                <a:spcPts val="0"/>
              </a:spcBef>
              <a:buFont typeface="Raleway"/>
              <a:defRPr>
                <a:latin typeface="Raleway"/>
                <a:ea typeface="Raleway"/>
                <a:cs typeface="Raleway"/>
                <a:sym typeface="Raleway"/>
              </a:defRPr>
            </a:lvl6pPr>
            <a:lvl7pPr lvl="6" rtl="0">
              <a:spcBef>
                <a:spcPts val="0"/>
              </a:spcBef>
              <a:buFont typeface="Raleway"/>
              <a:defRPr>
                <a:latin typeface="Raleway"/>
                <a:ea typeface="Raleway"/>
                <a:cs typeface="Raleway"/>
                <a:sym typeface="Raleway"/>
              </a:defRPr>
            </a:lvl7pPr>
            <a:lvl8pPr lvl="7" rtl="0">
              <a:spcBef>
                <a:spcPts val="0"/>
              </a:spcBef>
              <a:buFont typeface="Raleway"/>
              <a:defRPr>
                <a:latin typeface="Raleway"/>
                <a:ea typeface="Raleway"/>
                <a:cs typeface="Raleway"/>
                <a:sym typeface="Raleway"/>
              </a:defRPr>
            </a:lvl8pPr>
            <a:lvl9pPr lvl="8" rtl="0">
              <a:spcBef>
                <a:spcPts val="0"/>
              </a:spcBef>
              <a:buFont typeface="Raleway"/>
              <a:defRPr>
                <a:latin typeface="Raleway"/>
                <a:ea typeface="Raleway"/>
                <a:cs typeface="Raleway"/>
                <a:sym typeface="Raleway"/>
              </a:defRPr>
            </a:lvl9pPr>
          </a:lstStyle>
          <a:p/>
        </p:txBody>
      </p:sp>
      <p:sp>
        <p:nvSpPr>
          <p:cNvPr id="118" name="Shape 118"/>
          <p:cNvSpPr txBox="1"/>
          <p:nvPr>
            <p:ph idx="12" type="sldNum"/>
          </p:nvPr>
        </p:nvSpPr>
        <p:spPr>
          <a:xfrm>
            <a:off x="1188150" y="1194900"/>
            <a:ext cx="2195700" cy="2753700"/>
          </a:xfrm>
          <a:prstGeom prst="rect">
            <a:avLst/>
          </a:prstGeom>
          <a:noFill/>
          <a:ln cap="flat" cmpd="sng" w="9525">
            <a:solidFill>
              <a:srgbClr val="FFFFFF"/>
            </a:solidFill>
            <a:prstDash val="solid"/>
            <a:miter/>
            <a:headEnd len="med" w="med" type="none"/>
            <a:tailEnd len="med" w="med" type="none"/>
          </a:ln>
        </p:spPr>
        <p:txBody>
          <a:bodyPr anchorCtr="0" anchor="ctr" bIns="91425" lIns="91425" rIns="91425" tIns="91425">
            <a:noAutofit/>
          </a:bodyPr>
          <a:lstStyle/>
          <a:p>
            <a:pPr lvl="0" rtl="0">
              <a:spcBef>
                <a:spcPts val="0"/>
              </a:spcBef>
              <a:buNone/>
            </a:pPr>
            <a:fld id="{00000000-1234-1234-1234-123412341234}" type="slidenum">
              <a:rPr lang="fr">
                <a:latin typeface="Vidaloka"/>
                <a:ea typeface="Vidaloka"/>
                <a:cs typeface="Vidaloka"/>
                <a:sym typeface="Vidaloka"/>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119" name="Shape 119"/>
        <p:cNvGrpSpPr/>
        <p:nvPr/>
      </p:nvGrpSpPr>
      <p:grpSpPr>
        <a:xfrm>
          <a:off x="0" y="0"/>
          <a:ext cx="0" cy="0"/>
          <a:chOff x="0" y="0"/>
          <a:chExt cx="0" cy="0"/>
        </a:xfrm>
      </p:grpSpPr>
      <p:sp>
        <p:nvSpPr>
          <p:cNvPr id="120" name="Shape 120"/>
          <p:cNvSpPr/>
          <p:nvPr/>
        </p:nvSpPr>
        <p:spPr>
          <a:xfrm>
            <a:off x="0" y="0"/>
            <a:ext cx="4572000" cy="5143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121" name="Shape 121"/>
          <p:cNvSpPr txBox="1"/>
          <p:nvPr>
            <p:ph type="title"/>
          </p:nvPr>
        </p:nvSpPr>
        <p:spPr>
          <a:xfrm>
            <a:off x="5283650" y="205975"/>
            <a:ext cx="31488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2" name="Shape 122"/>
          <p:cNvSpPr txBox="1"/>
          <p:nvPr>
            <p:ph idx="1" type="body"/>
          </p:nvPr>
        </p:nvSpPr>
        <p:spPr>
          <a:xfrm>
            <a:off x="4980050" y="1349425"/>
            <a:ext cx="1799100" cy="26043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23" name="Shape 123"/>
          <p:cNvSpPr txBox="1"/>
          <p:nvPr>
            <p:ph idx="2" type="body"/>
          </p:nvPr>
        </p:nvSpPr>
        <p:spPr>
          <a:xfrm>
            <a:off x="6887597" y="1349425"/>
            <a:ext cx="1799100" cy="26043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24" name="Shape 124"/>
          <p:cNvSpPr txBox="1"/>
          <p:nvPr>
            <p:ph idx="12" type="sldNum"/>
          </p:nvPr>
        </p:nvSpPr>
        <p:spPr>
          <a:xfrm>
            <a:off x="1188150" y="1194900"/>
            <a:ext cx="2195700" cy="2753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25" name="Shape 125"/>
        <p:cNvGrpSpPr/>
        <p:nvPr/>
      </p:nvGrpSpPr>
      <p:grpSpPr>
        <a:xfrm>
          <a:off x="0" y="0"/>
          <a:ext cx="0" cy="0"/>
          <a:chOff x="0" y="0"/>
          <a:chExt cx="0" cy="0"/>
        </a:xfrm>
      </p:grpSpPr>
      <p:sp>
        <p:nvSpPr>
          <p:cNvPr id="126" name="Shape 126"/>
          <p:cNvSpPr/>
          <p:nvPr/>
        </p:nvSpPr>
        <p:spPr>
          <a:xfrm>
            <a:off x="0" y="0"/>
            <a:ext cx="4572000" cy="5143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127" name="Shape 127"/>
          <p:cNvSpPr txBox="1"/>
          <p:nvPr>
            <p:ph type="title"/>
          </p:nvPr>
        </p:nvSpPr>
        <p:spPr>
          <a:xfrm>
            <a:off x="5283650" y="205975"/>
            <a:ext cx="31488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8" name="Shape 128"/>
          <p:cNvSpPr txBox="1"/>
          <p:nvPr>
            <p:ph idx="12" type="sldNum"/>
          </p:nvPr>
        </p:nvSpPr>
        <p:spPr>
          <a:xfrm>
            <a:off x="1188150" y="1194900"/>
            <a:ext cx="2195700" cy="2753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29" name="Shape 129"/>
        <p:cNvGrpSpPr/>
        <p:nvPr/>
      </p:nvGrpSpPr>
      <p:grpSpPr>
        <a:xfrm>
          <a:off x="0" y="0"/>
          <a:ext cx="0" cy="0"/>
          <a:chOff x="0" y="0"/>
          <a:chExt cx="0" cy="0"/>
        </a:xfrm>
      </p:grpSpPr>
      <p:sp>
        <p:nvSpPr>
          <p:cNvPr id="130" name="Shape 130"/>
          <p:cNvSpPr/>
          <p:nvPr/>
        </p:nvSpPr>
        <p:spPr>
          <a:xfrm>
            <a:off x="0" y="0"/>
            <a:ext cx="4572000" cy="5143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131" name="Shape 131"/>
          <p:cNvSpPr txBox="1"/>
          <p:nvPr>
            <p:ph idx="1" type="body"/>
          </p:nvPr>
        </p:nvSpPr>
        <p:spPr>
          <a:xfrm>
            <a:off x="4571999" y="4101500"/>
            <a:ext cx="4571999" cy="519600"/>
          </a:xfrm>
          <a:prstGeom prst="rect">
            <a:avLst/>
          </a:prstGeom>
        </p:spPr>
        <p:txBody>
          <a:bodyPr anchorCtr="0" anchor="t" bIns="91425" lIns="91425" rIns="91425" tIns="91425"/>
          <a:lstStyle>
            <a:lvl1pPr lvl="0" rtl="0" algn="ctr">
              <a:spcBef>
                <a:spcPts val="360"/>
              </a:spcBef>
              <a:buSzPct val="100000"/>
              <a:buNone/>
              <a:defRPr sz="1200"/>
            </a:lvl1pPr>
          </a:lstStyle>
          <a:p/>
        </p:txBody>
      </p:sp>
      <p:sp>
        <p:nvSpPr>
          <p:cNvPr id="132" name="Shape 132"/>
          <p:cNvSpPr txBox="1"/>
          <p:nvPr>
            <p:ph idx="12" type="sldNum"/>
          </p:nvPr>
        </p:nvSpPr>
        <p:spPr>
          <a:xfrm>
            <a:off x="1188150" y="1194900"/>
            <a:ext cx="2195700" cy="2753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dark">
    <p:bg>
      <p:bgPr>
        <a:solidFill>
          <a:srgbClr val="1D1D1B"/>
        </a:solidFill>
      </p:bgPr>
    </p:bg>
    <p:spTree>
      <p:nvGrpSpPr>
        <p:cNvPr id="133" name="Shape 133"/>
        <p:cNvGrpSpPr/>
        <p:nvPr/>
      </p:nvGrpSpPr>
      <p:grpSpPr>
        <a:xfrm>
          <a:off x="0" y="0"/>
          <a:ext cx="0" cy="0"/>
          <a:chOff x="0" y="0"/>
          <a:chExt cx="0" cy="0"/>
        </a:xfrm>
      </p:grpSpPr>
      <p:sp>
        <p:nvSpPr>
          <p:cNvPr id="134" name="Shape 134"/>
          <p:cNvSpPr/>
          <p:nvPr/>
        </p:nvSpPr>
        <p:spPr>
          <a:xfrm>
            <a:off x="1188450" y="1194900"/>
            <a:ext cx="6767100" cy="27537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5" name="Shape 135"/>
          <p:cNvSpPr txBox="1"/>
          <p:nvPr>
            <p:ph idx="12" type="sldNum"/>
          </p:nvPr>
        </p:nvSpPr>
        <p:spPr>
          <a:xfrm>
            <a:off x="1188150" y="3948600"/>
            <a:ext cx="6767100" cy="11949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f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light">
    <p:bg>
      <p:bgPr>
        <a:solidFill>
          <a:srgbClr val="FFFFFF"/>
        </a:solidFill>
      </p:bgPr>
    </p:bg>
    <p:spTree>
      <p:nvGrpSpPr>
        <p:cNvPr id="136" name="Shape 136"/>
        <p:cNvGrpSpPr/>
        <p:nvPr/>
      </p:nvGrpSpPr>
      <p:grpSpPr>
        <a:xfrm>
          <a:off x="0" y="0"/>
          <a:ext cx="0" cy="0"/>
          <a:chOff x="0" y="0"/>
          <a:chExt cx="0" cy="0"/>
        </a:xfrm>
      </p:grpSpPr>
      <p:sp>
        <p:nvSpPr>
          <p:cNvPr id="137" name="Shape 137"/>
          <p:cNvSpPr/>
          <p:nvPr/>
        </p:nvSpPr>
        <p:spPr>
          <a:xfrm>
            <a:off x="1188450" y="1194900"/>
            <a:ext cx="6767100" cy="2753700"/>
          </a:xfrm>
          <a:prstGeom prst="rect">
            <a:avLst/>
          </a:prstGeom>
          <a:noFill/>
          <a:ln cap="flat" cmpd="sng" w="9525">
            <a:solidFill>
              <a:srgbClr val="1D1D1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8" name="Shape 138"/>
          <p:cNvSpPr txBox="1"/>
          <p:nvPr>
            <p:ph idx="12" type="sldNum"/>
          </p:nvPr>
        </p:nvSpPr>
        <p:spPr>
          <a:xfrm>
            <a:off x="1188450" y="3948600"/>
            <a:ext cx="6767100" cy="11949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fr">
                <a:solidFill>
                  <a:srgbClr val="1D1D1B"/>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44.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0" Type="http://schemas.openxmlformats.org/officeDocument/2006/relationships/theme" Target="../theme/theme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fr"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53" name="Shape 53"/>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fr"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7" name="Shape 97"/>
        <p:cNvGrpSpPr/>
        <p:nvPr/>
      </p:nvGrpSpPr>
      <p:grpSpPr>
        <a:xfrm>
          <a:off x="0" y="0"/>
          <a:ext cx="0" cy="0"/>
          <a:chOff x="0" y="0"/>
          <a:chExt cx="0" cy="0"/>
        </a:xfrm>
      </p:grpSpPr>
      <p:sp>
        <p:nvSpPr>
          <p:cNvPr id="98" name="Shape 98"/>
          <p:cNvSpPr txBox="1"/>
          <p:nvPr>
            <p:ph type="title"/>
          </p:nvPr>
        </p:nvSpPr>
        <p:spPr>
          <a:xfrm>
            <a:off x="5283650" y="205975"/>
            <a:ext cx="3148800" cy="857400"/>
          </a:xfrm>
          <a:prstGeom prst="rect">
            <a:avLst/>
          </a:prstGeom>
          <a:noFill/>
          <a:ln>
            <a:noFill/>
          </a:ln>
        </p:spPr>
        <p:txBody>
          <a:bodyPr anchorCtr="0" anchor="b" bIns="91425" lIns="91425" rIns="91425" tIns="91425"/>
          <a:lstStyle>
            <a:lvl1pPr lvl="0" rtl="0" algn="ctr">
              <a:spcBef>
                <a:spcPts val="0"/>
              </a:spcBef>
              <a:buClr>
                <a:srgbClr val="1D1D1B"/>
              </a:buClr>
              <a:buFont typeface="Montserrat"/>
              <a:buNone/>
              <a:defRPr b="1">
                <a:solidFill>
                  <a:srgbClr val="1D1D1B"/>
                </a:solidFill>
                <a:latin typeface="Montserrat"/>
                <a:ea typeface="Montserrat"/>
                <a:cs typeface="Montserrat"/>
                <a:sym typeface="Montserrat"/>
              </a:defRPr>
            </a:lvl1pPr>
            <a:lvl2pPr lvl="1" rtl="0" algn="ctr">
              <a:spcBef>
                <a:spcPts val="0"/>
              </a:spcBef>
              <a:buClr>
                <a:srgbClr val="1D1D1B"/>
              </a:buClr>
              <a:buFont typeface="Montserrat"/>
              <a:buNone/>
              <a:defRPr b="1">
                <a:solidFill>
                  <a:srgbClr val="1D1D1B"/>
                </a:solidFill>
                <a:latin typeface="Montserrat"/>
                <a:ea typeface="Montserrat"/>
                <a:cs typeface="Montserrat"/>
                <a:sym typeface="Montserrat"/>
              </a:defRPr>
            </a:lvl2pPr>
            <a:lvl3pPr lvl="2" rtl="0" algn="ctr">
              <a:spcBef>
                <a:spcPts val="0"/>
              </a:spcBef>
              <a:buClr>
                <a:srgbClr val="1D1D1B"/>
              </a:buClr>
              <a:buFont typeface="Montserrat"/>
              <a:buNone/>
              <a:defRPr b="1">
                <a:solidFill>
                  <a:srgbClr val="1D1D1B"/>
                </a:solidFill>
                <a:latin typeface="Montserrat"/>
                <a:ea typeface="Montserrat"/>
                <a:cs typeface="Montserrat"/>
                <a:sym typeface="Montserrat"/>
              </a:defRPr>
            </a:lvl3pPr>
            <a:lvl4pPr lvl="3" rtl="0" algn="ctr">
              <a:spcBef>
                <a:spcPts val="0"/>
              </a:spcBef>
              <a:buClr>
                <a:srgbClr val="1D1D1B"/>
              </a:buClr>
              <a:buFont typeface="Montserrat"/>
              <a:buNone/>
              <a:defRPr b="1">
                <a:solidFill>
                  <a:srgbClr val="1D1D1B"/>
                </a:solidFill>
                <a:latin typeface="Montserrat"/>
                <a:ea typeface="Montserrat"/>
                <a:cs typeface="Montserrat"/>
                <a:sym typeface="Montserrat"/>
              </a:defRPr>
            </a:lvl4pPr>
            <a:lvl5pPr lvl="4" rtl="0" algn="ctr">
              <a:spcBef>
                <a:spcPts val="0"/>
              </a:spcBef>
              <a:buClr>
                <a:srgbClr val="1D1D1B"/>
              </a:buClr>
              <a:buFont typeface="Montserrat"/>
              <a:buNone/>
              <a:defRPr b="1">
                <a:solidFill>
                  <a:srgbClr val="1D1D1B"/>
                </a:solidFill>
                <a:latin typeface="Montserrat"/>
                <a:ea typeface="Montserrat"/>
                <a:cs typeface="Montserrat"/>
                <a:sym typeface="Montserrat"/>
              </a:defRPr>
            </a:lvl5pPr>
            <a:lvl6pPr lvl="5" rtl="0" algn="ctr">
              <a:spcBef>
                <a:spcPts val="0"/>
              </a:spcBef>
              <a:buClr>
                <a:srgbClr val="1D1D1B"/>
              </a:buClr>
              <a:buFont typeface="Montserrat"/>
              <a:buNone/>
              <a:defRPr b="1">
                <a:solidFill>
                  <a:srgbClr val="1D1D1B"/>
                </a:solidFill>
                <a:latin typeface="Montserrat"/>
                <a:ea typeface="Montserrat"/>
                <a:cs typeface="Montserrat"/>
                <a:sym typeface="Montserrat"/>
              </a:defRPr>
            </a:lvl6pPr>
            <a:lvl7pPr lvl="6" rtl="0" algn="ctr">
              <a:spcBef>
                <a:spcPts val="0"/>
              </a:spcBef>
              <a:buClr>
                <a:srgbClr val="1D1D1B"/>
              </a:buClr>
              <a:buFont typeface="Montserrat"/>
              <a:buNone/>
              <a:defRPr b="1">
                <a:solidFill>
                  <a:srgbClr val="1D1D1B"/>
                </a:solidFill>
                <a:latin typeface="Montserrat"/>
                <a:ea typeface="Montserrat"/>
                <a:cs typeface="Montserrat"/>
                <a:sym typeface="Montserrat"/>
              </a:defRPr>
            </a:lvl7pPr>
            <a:lvl8pPr lvl="7" rtl="0" algn="ctr">
              <a:spcBef>
                <a:spcPts val="0"/>
              </a:spcBef>
              <a:buClr>
                <a:srgbClr val="1D1D1B"/>
              </a:buClr>
              <a:buFont typeface="Montserrat"/>
              <a:buNone/>
              <a:defRPr b="1">
                <a:solidFill>
                  <a:srgbClr val="1D1D1B"/>
                </a:solidFill>
                <a:latin typeface="Montserrat"/>
                <a:ea typeface="Montserrat"/>
                <a:cs typeface="Montserrat"/>
                <a:sym typeface="Montserrat"/>
              </a:defRPr>
            </a:lvl8pPr>
            <a:lvl9pPr lvl="8" rtl="0" algn="ctr">
              <a:spcBef>
                <a:spcPts val="0"/>
              </a:spcBef>
              <a:buClr>
                <a:srgbClr val="1D1D1B"/>
              </a:buClr>
              <a:buFont typeface="Montserrat"/>
              <a:buNone/>
              <a:defRPr b="1">
                <a:solidFill>
                  <a:srgbClr val="1D1D1B"/>
                </a:solidFill>
                <a:latin typeface="Montserrat"/>
                <a:ea typeface="Montserrat"/>
                <a:cs typeface="Montserrat"/>
                <a:sym typeface="Montserrat"/>
              </a:defRPr>
            </a:lvl9pPr>
          </a:lstStyle>
          <a:p/>
        </p:txBody>
      </p:sp>
      <p:sp>
        <p:nvSpPr>
          <p:cNvPr id="99" name="Shape 99"/>
          <p:cNvSpPr txBox="1"/>
          <p:nvPr>
            <p:ph idx="1" type="body"/>
          </p:nvPr>
        </p:nvSpPr>
        <p:spPr>
          <a:xfrm>
            <a:off x="5001600" y="1425025"/>
            <a:ext cx="3712800" cy="3329100"/>
          </a:xfrm>
          <a:prstGeom prst="rect">
            <a:avLst/>
          </a:prstGeom>
          <a:noFill/>
          <a:ln>
            <a:noFill/>
          </a:ln>
        </p:spPr>
        <p:txBody>
          <a:bodyPr anchorCtr="0" anchor="t" bIns="91425" lIns="91425" rIns="91425" tIns="91425"/>
          <a:lstStyle>
            <a:lvl1pPr lvl="0" rtl="0">
              <a:lnSpc>
                <a:spcPct val="115000"/>
              </a:lnSpc>
              <a:spcBef>
                <a:spcPts val="600"/>
              </a:spcBef>
              <a:buClr>
                <a:srgbClr val="576574"/>
              </a:buClr>
              <a:buSzPct val="100000"/>
              <a:buFont typeface="Raleway"/>
              <a:buChar char="▫"/>
              <a:defRPr sz="1300">
                <a:solidFill>
                  <a:srgbClr val="576574"/>
                </a:solidFill>
                <a:latin typeface="Raleway"/>
                <a:ea typeface="Raleway"/>
                <a:cs typeface="Raleway"/>
                <a:sym typeface="Raleway"/>
              </a:defRPr>
            </a:lvl1pPr>
            <a:lvl2pPr lvl="1" rtl="0">
              <a:lnSpc>
                <a:spcPct val="115000"/>
              </a:lnSpc>
              <a:spcBef>
                <a:spcPts val="480"/>
              </a:spcBef>
              <a:buClr>
                <a:srgbClr val="576574"/>
              </a:buClr>
              <a:buSzPct val="100000"/>
              <a:buFont typeface="Raleway"/>
              <a:buChar char="▫"/>
              <a:defRPr sz="1300">
                <a:solidFill>
                  <a:srgbClr val="576574"/>
                </a:solidFill>
                <a:latin typeface="Raleway"/>
                <a:ea typeface="Raleway"/>
                <a:cs typeface="Raleway"/>
                <a:sym typeface="Raleway"/>
              </a:defRPr>
            </a:lvl2pPr>
            <a:lvl3pPr lvl="2" rtl="0">
              <a:lnSpc>
                <a:spcPct val="115000"/>
              </a:lnSpc>
              <a:spcBef>
                <a:spcPts val="480"/>
              </a:spcBef>
              <a:buClr>
                <a:srgbClr val="576574"/>
              </a:buClr>
              <a:buSzPct val="100000"/>
              <a:buFont typeface="Raleway"/>
              <a:buChar char="▫"/>
              <a:defRPr sz="1300">
                <a:solidFill>
                  <a:srgbClr val="576574"/>
                </a:solidFill>
                <a:latin typeface="Raleway"/>
                <a:ea typeface="Raleway"/>
                <a:cs typeface="Raleway"/>
                <a:sym typeface="Raleway"/>
              </a:defRPr>
            </a:lvl3pPr>
            <a:lvl4pPr lvl="3" rtl="0">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4pPr>
            <a:lvl5pPr lvl="4" rtl="0">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5pPr>
            <a:lvl6pPr lvl="5" rtl="0">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6pPr>
            <a:lvl7pPr lvl="6" rtl="0">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7pPr>
            <a:lvl8pPr lvl="7" rtl="0">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8pPr>
            <a:lvl9pPr lvl="8" rtl="0">
              <a:lnSpc>
                <a:spcPct val="115000"/>
              </a:lnSpc>
              <a:spcBef>
                <a:spcPts val="360"/>
              </a:spcBef>
              <a:buClr>
                <a:srgbClr val="576574"/>
              </a:buClr>
              <a:buSzPct val="100000"/>
              <a:buFont typeface="Raleway"/>
              <a:buChar char="▫"/>
              <a:defRPr sz="1300">
                <a:solidFill>
                  <a:srgbClr val="576574"/>
                </a:solidFill>
                <a:latin typeface="Raleway"/>
                <a:ea typeface="Raleway"/>
                <a:cs typeface="Raleway"/>
                <a:sym typeface="Raleway"/>
              </a:defRPr>
            </a:lvl9pPr>
          </a:lstStyle>
          <a:p/>
        </p:txBody>
      </p:sp>
      <p:sp>
        <p:nvSpPr>
          <p:cNvPr id="100" name="Shape 100"/>
          <p:cNvSpPr txBox="1"/>
          <p:nvPr>
            <p:ph idx="12" type="sldNum"/>
          </p:nvPr>
        </p:nvSpPr>
        <p:spPr>
          <a:xfrm>
            <a:off x="1188150" y="1194900"/>
            <a:ext cx="2195700" cy="2753700"/>
          </a:xfrm>
          <a:prstGeom prst="rect">
            <a:avLst/>
          </a:prstGeom>
          <a:noFill/>
          <a:ln cap="flat" cmpd="sng" w="9525">
            <a:solidFill>
              <a:srgbClr val="FFFFFF"/>
            </a:solidFill>
            <a:prstDash val="solid"/>
            <a:miter/>
            <a:headEnd len="med" w="med" type="none"/>
            <a:tailEnd len="med" w="med" type="none"/>
          </a:ln>
        </p:spPr>
        <p:txBody>
          <a:bodyPr anchorCtr="0" anchor="ctr" bIns="91425" lIns="91425" rIns="91425" tIns="91425">
            <a:noAutofit/>
          </a:bodyPr>
          <a:lstStyle/>
          <a:p>
            <a:pPr lvl="0" rtl="0" algn="ctr">
              <a:spcBef>
                <a:spcPts val="0"/>
              </a:spcBef>
              <a:buNone/>
            </a:pPr>
            <a:fld id="{00000000-1234-1234-1234-123412341234}" type="slidenum">
              <a:rPr lang="fr" sz="6000">
                <a:solidFill>
                  <a:srgbClr val="FFFFFF"/>
                </a:solidFill>
                <a:latin typeface="Vidaloka"/>
                <a:ea typeface="Vidaloka"/>
                <a:cs typeface="Vidaloka"/>
                <a:sym typeface="Vidaloka"/>
              </a:rPr>
              <a:t>‹#›</a:t>
            </a:fld>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jp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hyperlink" Target="http://www.youtube.com/watch?v=IR9MeN0ivms" TargetMode="External"/><Relationship Id="rId5" Type="http://schemas.openxmlformats.org/officeDocument/2006/relationships/image" Target="../media/image4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3.jp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45.png"/><Relationship Id="rId7"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hyperlink" Target="http://www.youtube.com/watch?v=dVcCZOYyieY" TargetMode="External"/><Relationship Id="rId5" Type="http://schemas.openxmlformats.org/officeDocument/2006/relationships/image" Target="../media/image4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47.png"/><Relationship Id="rId7"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image" Target="../media/image11.png"/><Relationship Id="rId12"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3.jpg"/><Relationship Id="rId4" Type="http://schemas.openxmlformats.org/officeDocument/2006/relationships/image" Target="../media/image13.png"/><Relationship Id="rId9" Type="http://schemas.openxmlformats.org/officeDocument/2006/relationships/image" Target="../media/image8.png"/><Relationship Id="rId15" Type="http://schemas.openxmlformats.org/officeDocument/2006/relationships/image" Target="../media/image52.png"/><Relationship Id="rId14" Type="http://schemas.openxmlformats.org/officeDocument/2006/relationships/image" Target="../media/image14.png"/><Relationship Id="rId17" Type="http://schemas.openxmlformats.org/officeDocument/2006/relationships/image" Target="../media/image15.png"/><Relationship Id="rId16"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53.jpg"/><Relationship Id="rId4" Type="http://schemas.openxmlformats.org/officeDocument/2006/relationships/image" Target="../media/image36.png"/><Relationship Id="rId9"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gif"/><Relationship Id="rId8"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7.png"/></Relationships>
</file>

<file path=ppt/slides/_rels/slide7.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26.png"/><Relationship Id="rId5" Type="http://schemas.openxmlformats.org/officeDocument/2006/relationships/image" Target="../media/image54.png"/><Relationship Id="rId6" Type="http://schemas.openxmlformats.org/officeDocument/2006/relationships/image" Target="../media/image31.png"/><Relationship Id="rId7" Type="http://schemas.openxmlformats.org/officeDocument/2006/relationships/image" Target="../media/image28.png"/><Relationship Id="rId8" Type="http://schemas.openxmlformats.org/officeDocument/2006/relationships/image" Target="../media/image29.png"/></Relationships>
</file>

<file path=ppt/slides/_rels/slide8.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21.png"/><Relationship Id="rId9" Type="http://schemas.openxmlformats.org/officeDocument/2006/relationships/image" Target="../media/image35.jpg"/><Relationship Id="rId5" Type="http://schemas.openxmlformats.org/officeDocument/2006/relationships/image" Target="../media/image26.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40.jpg"/><Relationship Id="rId4" Type="http://schemas.openxmlformats.org/officeDocument/2006/relationships/image" Target="../media/image38.png"/><Relationship Id="rId5"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pic>
        <p:nvPicPr>
          <p:cNvPr id="143" name="Shape 143"/>
          <p:cNvPicPr preferRelativeResize="0"/>
          <p:nvPr/>
        </p:nvPicPr>
        <p:blipFill rotWithShape="1">
          <a:blip r:embed="rId3">
            <a:alphaModFix/>
          </a:blip>
          <a:srcRect b="16045" l="833" r="0" t="987"/>
          <a:stretch/>
        </p:blipFill>
        <p:spPr>
          <a:xfrm>
            <a:off x="0" y="0"/>
            <a:ext cx="9213195" cy="5143498"/>
          </a:xfrm>
          <a:prstGeom prst="rect">
            <a:avLst/>
          </a:prstGeom>
          <a:noFill/>
          <a:ln>
            <a:noFill/>
          </a:ln>
        </p:spPr>
      </p:pic>
      <p:sp>
        <p:nvSpPr>
          <p:cNvPr id="144" name="Shape 144"/>
          <p:cNvSpPr/>
          <p:nvPr/>
        </p:nvSpPr>
        <p:spPr>
          <a:xfrm>
            <a:off x="3405825" y="1413300"/>
            <a:ext cx="2340000" cy="23169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5" name="Shape 145"/>
          <p:cNvSpPr txBox="1"/>
          <p:nvPr/>
        </p:nvSpPr>
        <p:spPr>
          <a:xfrm>
            <a:off x="3457500" y="1457250"/>
            <a:ext cx="2229000" cy="2229000"/>
          </a:xfrm>
          <a:prstGeom prst="rect">
            <a:avLst/>
          </a:prstGeom>
          <a:solidFill>
            <a:srgbClr val="FFFFFF"/>
          </a:solidFill>
          <a:ln>
            <a:noFill/>
          </a:ln>
        </p:spPr>
        <p:txBody>
          <a:bodyPr anchorCtr="0" anchor="ctr" bIns="91425" lIns="91425" rIns="91425" tIns="91425">
            <a:noAutofit/>
          </a:bodyPr>
          <a:lstStyle/>
          <a:p>
            <a:pPr lvl="0" rtl="0" algn="ctr">
              <a:spcBef>
                <a:spcPts val="0"/>
              </a:spcBef>
              <a:buNone/>
            </a:pPr>
            <a:r>
              <a:rPr b="1" lang="fr">
                <a:solidFill>
                  <a:srgbClr val="1D1D1B"/>
                </a:solidFill>
                <a:latin typeface="Montserrat"/>
                <a:ea typeface="Montserrat"/>
                <a:cs typeface="Montserrat"/>
                <a:sym typeface="Montserrat"/>
              </a:rPr>
              <a:t>PROJET-BLOCKS</a:t>
            </a:r>
          </a:p>
          <a:p>
            <a:pPr lvl="0" rtl="0" algn="ctr">
              <a:spcBef>
                <a:spcPts val="0"/>
              </a:spcBef>
              <a:buNone/>
            </a:pPr>
            <a:r>
              <a:rPr lang="fr" sz="1200">
                <a:solidFill>
                  <a:srgbClr val="1D1D1B"/>
                </a:solidFill>
                <a:latin typeface="Montserrat"/>
                <a:ea typeface="Montserrat"/>
                <a:cs typeface="Montserrat"/>
                <a:sym typeface="Montserrat"/>
              </a:rPr>
              <a:t>LE JEU INTUITIF</a:t>
            </a:r>
          </a:p>
        </p:txBody>
      </p:sp>
      <p:pic>
        <p:nvPicPr>
          <p:cNvPr descr="Sans titre-3.png" id="146" name="Shape 146"/>
          <p:cNvPicPr preferRelativeResize="0"/>
          <p:nvPr/>
        </p:nvPicPr>
        <p:blipFill>
          <a:blip r:embed="rId4">
            <a:alphaModFix/>
          </a:blip>
          <a:stretch>
            <a:fillRect/>
          </a:stretch>
        </p:blipFill>
        <p:spPr>
          <a:xfrm>
            <a:off x="8038800" y="69475"/>
            <a:ext cx="1105208" cy="554099"/>
          </a:xfrm>
          <a:prstGeom prst="rect">
            <a:avLst/>
          </a:prstGeom>
          <a:noFill/>
          <a:ln>
            <a:noFill/>
          </a:ln>
        </p:spPr>
      </p:pic>
      <p:pic>
        <p:nvPicPr>
          <p:cNvPr descr="Sans titre-4.png" id="147" name="Shape 147"/>
          <p:cNvPicPr preferRelativeResize="0"/>
          <p:nvPr/>
        </p:nvPicPr>
        <p:blipFill>
          <a:blip r:embed="rId5">
            <a:alphaModFix/>
          </a:blip>
          <a:stretch>
            <a:fillRect/>
          </a:stretch>
        </p:blipFill>
        <p:spPr>
          <a:xfrm>
            <a:off x="8084124" y="800175"/>
            <a:ext cx="550289" cy="554100"/>
          </a:xfrm>
          <a:prstGeom prst="rect">
            <a:avLst/>
          </a:prstGeom>
          <a:noFill/>
          <a:ln>
            <a:noFill/>
          </a:ln>
        </p:spPr>
      </p:pic>
      <p:sp>
        <p:nvSpPr>
          <p:cNvPr id="148" name="Shape 148"/>
          <p:cNvSpPr txBox="1"/>
          <p:nvPr/>
        </p:nvSpPr>
        <p:spPr>
          <a:xfrm>
            <a:off x="8134700" y="747287"/>
            <a:ext cx="1078500" cy="632400"/>
          </a:xfrm>
          <a:prstGeom prst="rect">
            <a:avLst/>
          </a:prstGeom>
          <a:noFill/>
          <a:ln>
            <a:noFill/>
          </a:ln>
        </p:spPr>
        <p:txBody>
          <a:bodyPr anchorCtr="0" anchor="t" bIns="91425" lIns="91425" rIns="91425" tIns="91425">
            <a:noAutofit/>
          </a:bodyPr>
          <a:lstStyle/>
          <a:p>
            <a:pPr lvl="0" rtl="0" algn="r">
              <a:spcBef>
                <a:spcPts val="0"/>
              </a:spcBef>
              <a:buNone/>
            </a:pPr>
            <a:r>
              <a:rPr b="1" lang="fr" sz="800">
                <a:solidFill>
                  <a:srgbClr val="00716D"/>
                </a:solidFill>
              </a:rPr>
              <a:t>LYCÉE </a:t>
            </a:r>
          </a:p>
          <a:p>
            <a:pPr lvl="0" rtl="0" algn="r">
              <a:spcBef>
                <a:spcPts val="0"/>
              </a:spcBef>
              <a:buNone/>
            </a:pPr>
            <a:r>
              <a:rPr b="1" lang="fr" sz="800">
                <a:solidFill>
                  <a:srgbClr val="00716D"/>
                </a:solidFill>
              </a:rPr>
              <a:t>EUGÈNE</a:t>
            </a:r>
          </a:p>
          <a:p>
            <a:pPr lvl="0" rtl="0" algn="r">
              <a:spcBef>
                <a:spcPts val="0"/>
              </a:spcBef>
              <a:buNone/>
            </a:pPr>
            <a:r>
              <a:rPr b="1" lang="fr" sz="800">
                <a:solidFill>
                  <a:srgbClr val="00716D"/>
                </a:solidFill>
              </a:rPr>
              <a:t>LIVET </a:t>
            </a:r>
          </a:p>
          <a:p>
            <a:pPr lvl="0" rtl="0" algn="r">
              <a:spcBef>
                <a:spcPts val="0"/>
              </a:spcBef>
              <a:buNone/>
            </a:pPr>
            <a:r>
              <a:rPr b="1" lang="fr" sz="800">
                <a:solidFill>
                  <a:srgbClr val="00716D"/>
                </a:solidFill>
              </a:rPr>
              <a:t>NANTES</a:t>
            </a:r>
          </a:p>
        </p:txBody>
      </p:sp>
      <p:sp>
        <p:nvSpPr>
          <p:cNvPr id="149" name="Shape 149"/>
          <p:cNvSpPr txBox="1"/>
          <p:nvPr/>
        </p:nvSpPr>
        <p:spPr>
          <a:xfrm>
            <a:off x="7883775" y="1485400"/>
            <a:ext cx="1464300" cy="477300"/>
          </a:xfrm>
          <a:prstGeom prst="rect">
            <a:avLst/>
          </a:prstGeom>
          <a:noFill/>
          <a:ln>
            <a:noFill/>
          </a:ln>
        </p:spPr>
        <p:txBody>
          <a:bodyPr anchorCtr="0" anchor="t" bIns="91425" lIns="91425" rIns="91425" tIns="91425">
            <a:noAutofit/>
          </a:bodyPr>
          <a:lstStyle/>
          <a:p>
            <a:pPr lvl="0" rtl="0" algn="ctr">
              <a:spcBef>
                <a:spcPts val="0"/>
              </a:spcBef>
              <a:buNone/>
            </a:pPr>
            <a:r>
              <a:rPr lang="fr" sz="1200">
                <a:solidFill>
                  <a:srgbClr val="555555"/>
                </a:solidFill>
                <a:latin typeface="Oswald"/>
                <a:ea typeface="Oswald"/>
                <a:cs typeface="Oswald"/>
                <a:sym typeface="Oswald"/>
              </a:rPr>
              <a:t>RÉALISÉ PAR</a:t>
            </a:r>
          </a:p>
          <a:p>
            <a:pPr lvl="0" rtl="0" algn="ctr">
              <a:spcBef>
                <a:spcPts val="0"/>
              </a:spcBef>
              <a:buNone/>
            </a:pPr>
            <a:r>
              <a:rPr lang="fr" sz="1200">
                <a:solidFill>
                  <a:srgbClr val="737373"/>
                </a:solidFill>
                <a:latin typeface="Oswald"/>
                <a:ea typeface="Oswald"/>
                <a:cs typeface="Oswald"/>
                <a:sym typeface="Oswald"/>
              </a:rPr>
              <a:t>Hugo DENIER</a:t>
            </a:r>
          </a:p>
          <a:p>
            <a:pPr lvl="0" rtl="0" algn="ctr">
              <a:spcBef>
                <a:spcPts val="0"/>
              </a:spcBef>
              <a:buNone/>
            </a:pPr>
            <a:r>
              <a:rPr lang="fr" sz="1200">
                <a:solidFill>
                  <a:srgbClr val="737373"/>
                </a:solidFill>
                <a:latin typeface="Oswald"/>
                <a:ea typeface="Oswald"/>
                <a:cs typeface="Oswald"/>
                <a:sym typeface="Oswald"/>
              </a:rPr>
              <a:t>Sullivan </a:t>
            </a:r>
            <a:r>
              <a:rPr lang="fr" sz="1200">
                <a:solidFill>
                  <a:srgbClr val="737373"/>
                </a:solidFill>
                <a:latin typeface="Oswald"/>
                <a:ea typeface="Oswald"/>
                <a:cs typeface="Oswald"/>
                <a:sym typeface="Oswald"/>
              </a:rPr>
              <a:t>LETOUZIC</a:t>
            </a:r>
          </a:p>
          <a:p>
            <a:pPr lvl="0" rtl="0" algn="ctr">
              <a:spcBef>
                <a:spcPts val="0"/>
              </a:spcBef>
              <a:buNone/>
            </a:pPr>
            <a:r>
              <a:rPr lang="fr" sz="1200">
                <a:solidFill>
                  <a:srgbClr val="737373"/>
                </a:solidFill>
                <a:latin typeface="Oswald"/>
                <a:ea typeface="Oswald"/>
                <a:cs typeface="Oswald"/>
                <a:sym typeface="Oswald"/>
              </a:rPr>
              <a:t>Martin PORÉE</a:t>
            </a:r>
          </a:p>
          <a:p>
            <a:pPr lvl="0" rtl="0" algn="ctr">
              <a:spcBef>
                <a:spcPts val="0"/>
              </a:spcBef>
              <a:buNone/>
            </a:pPr>
            <a:r>
              <a:rPr lang="fr" sz="1200">
                <a:solidFill>
                  <a:srgbClr val="737373"/>
                </a:solidFill>
                <a:latin typeface="Oswald"/>
                <a:ea typeface="Oswald"/>
                <a:cs typeface="Oswald"/>
                <a:sym typeface="Oswald"/>
              </a:rPr>
              <a:t>Pierre NICOLAS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x="0" y="0"/>
          <a:ext cx="0" cy="0"/>
          <a:chOff x="0" y="0"/>
          <a:chExt cx="0" cy="0"/>
        </a:xfrm>
      </p:grpSpPr>
      <p:pic>
        <p:nvPicPr>
          <p:cNvPr descr="connectedplatformvide.png" id="386" name="Shape 386"/>
          <p:cNvPicPr preferRelativeResize="0"/>
          <p:nvPr/>
        </p:nvPicPr>
        <p:blipFill rotWithShape="1">
          <a:blip r:embed="rId3">
            <a:alphaModFix/>
          </a:blip>
          <a:srcRect b="60632" l="32107" r="39010" t="30341"/>
          <a:stretch/>
        </p:blipFill>
        <p:spPr>
          <a:xfrm flipH="1">
            <a:off x="0" y="0"/>
            <a:ext cx="9144000" cy="5143499"/>
          </a:xfrm>
          <a:prstGeom prst="rect">
            <a:avLst/>
          </a:prstGeom>
          <a:noFill/>
          <a:ln>
            <a:noFill/>
          </a:ln>
        </p:spPr>
      </p:pic>
      <p:sp>
        <p:nvSpPr>
          <p:cNvPr id="387" name="Shape 387"/>
          <p:cNvSpPr txBox="1"/>
          <p:nvPr>
            <p:ph idx="12" type="sldNum"/>
          </p:nvPr>
        </p:nvSpPr>
        <p:spPr>
          <a:xfrm>
            <a:off x="8472457" y="4663216"/>
            <a:ext cx="548700" cy="393600"/>
          </a:xfrm>
          <a:prstGeom prst="rect">
            <a:avLst/>
          </a:prstGeom>
          <a:ln>
            <a:noFill/>
          </a:ln>
        </p:spPr>
        <p:txBody>
          <a:bodyPr anchorCtr="0" anchor="ctr" bIns="91425" lIns="91425" rIns="91425" tIns="91425">
            <a:noAutofit/>
          </a:bodyPr>
          <a:lstStyle/>
          <a:p>
            <a:pPr lvl="0" rtl="0" algn="r">
              <a:spcBef>
                <a:spcPts val="0"/>
              </a:spcBef>
              <a:buNone/>
            </a:pPr>
            <a:r>
              <a:rPr lang="fr" sz="1000">
                <a:solidFill>
                  <a:srgbClr val="595959"/>
                </a:solidFill>
                <a:latin typeface="Arial"/>
                <a:ea typeface="Arial"/>
                <a:cs typeface="Arial"/>
                <a:sym typeface="Arial"/>
              </a:rPr>
              <a:t>D.8</a:t>
            </a:r>
          </a:p>
        </p:txBody>
      </p:sp>
      <p:sp>
        <p:nvSpPr>
          <p:cNvPr id="388" name="Shape 388" title="test vidéo">
            <a:hlinkClick r:id="rId4"/>
          </p:cNvPr>
          <p:cNvSpPr/>
          <p:nvPr/>
        </p:nvSpPr>
        <p:spPr>
          <a:xfrm>
            <a:off x="773450" y="709750"/>
            <a:ext cx="7467300" cy="4234875"/>
          </a:xfrm>
          <a:prstGeom prst="rect">
            <a:avLst/>
          </a:prstGeom>
          <a:blipFill>
            <a:blip r:embed="rId5">
              <a:alphaModFix/>
            </a:blip>
            <a:stretch>
              <a:fillRect/>
            </a:stretch>
          </a:blipFill>
          <a:ln cap="flat" cmpd="sng" w="38100">
            <a:solidFill>
              <a:srgbClr val="000000"/>
            </a:solidFill>
            <a:prstDash val="solid"/>
            <a:round/>
            <a:headEnd len="med" w="med" type="none"/>
            <a:tailEnd len="med" w="med" type="none"/>
          </a:ln>
        </p:spPr>
      </p:sp>
      <p:sp>
        <p:nvSpPr>
          <p:cNvPr id="389" name="Shape 389"/>
          <p:cNvSpPr/>
          <p:nvPr/>
        </p:nvSpPr>
        <p:spPr>
          <a:xfrm>
            <a:off x="205375" y="133950"/>
            <a:ext cx="14007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0" name="Shape 390"/>
          <p:cNvSpPr txBox="1"/>
          <p:nvPr>
            <p:ph idx="4294967295" type="title"/>
          </p:nvPr>
        </p:nvSpPr>
        <p:spPr>
          <a:xfrm>
            <a:off x="200900" y="187525"/>
            <a:ext cx="4021200" cy="3573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fr" sz="1800">
                <a:solidFill>
                  <a:srgbClr val="FFFFFF"/>
                </a:solidFill>
              </a:rPr>
              <a:t>La preuve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Shape 395"/>
          <p:cNvSpPr/>
          <p:nvPr/>
        </p:nvSpPr>
        <p:spPr>
          <a:xfrm flipH="1">
            <a:off x="0" y="-12"/>
            <a:ext cx="9144000" cy="5143500"/>
          </a:xfrm>
          <a:prstGeom prst="rect">
            <a:avLst/>
          </a:prstGeom>
          <a:solidFill>
            <a:srgbClr val="E0E0E0"/>
          </a:solidFill>
          <a:ln>
            <a:noFill/>
          </a:ln>
        </p:spPr>
        <p:txBody>
          <a:bodyPr anchorCtr="0" anchor="ctr" bIns="91425" lIns="91425" rIns="91425" tIns="91425">
            <a:noAutofit/>
          </a:bodyPr>
          <a:lstStyle/>
          <a:p>
            <a:pPr lvl="0" rtl="0">
              <a:spcBef>
                <a:spcPts val="0"/>
              </a:spcBef>
              <a:buNone/>
            </a:pPr>
            <a:r>
              <a:rPr b="1" lang="fr"/>
              <a:t> </a:t>
            </a:r>
          </a:p>
        </p:txBody>
      </p:sp>
      <p:grpSp>
        <p:nvGrpSpPr>
          <p:cNvPr id="396" name="Shape 396"/>
          <p:cNvGrpSpPr/>
          <p:nvPr/>
        </p:nvGrpSpPr>
        <p:grpSpPr>
          <a:xfrm>
            <a:off x="200775" y="1141650"/>
            <a:ext cx="4398250" cy="3050875"/>
            <a:chOff x="2318150" y="1035175"/>
            <a:chExt cx="4398250" cy="3050875"/>
          </a:xfrm>
        </p:grpSpPr>
        <p:grpSp>
          <p:nvGrpSpPr>
            <p:cNvPr id="397" name="Shape 397"/>
            <p:cNvGrpSpPr/>
            <p:nvPr/>
          </p:nvGrpSpPr>
          <p:grpSpPr>
            <a:xfrm>
              <a:off x="2804950" y="1035175"/>
              <a:ext cx="1836900" cy="1836900"/>
              <a:chOff x="2685325" y="1225050"/>
              <a:chExt cx="1836900" cy="1836900"/>
            </a:xfrm>
          </p:grpSpPr>
          <p:sp>
            <p:nvSpPr>
              <p:cNvPr id="398" name="Shape 398"/>
              <p:cNvSpPr/>
              <p:nvPr/>
            </p:nvSpPr>
            <p:spPr>
              <a:xfrm>
                <a:off x="2685325" y="1225050"/>
                <a:ext cx="1836900" cy="1836900"/>
              </a:xfrm>
              <a:prstGeom prst="ellipse">
                <a:avLst/>
              </a:prstGeom>
              <a:solidFill>
                <a:srgbClr val="E69138">
                  <a:alpha val="78080"/>
                </a:srgbClr>
              </a:solidFill>
              <a:ln>
                <a:noFill/>
              </a:ln>
            </p:spPr>
            <p:txBody>
              <a:bodyPr anchorCtr="0" anchor="ctr" bIns="91425" lIns="91425" rIns="91425" tIns="91425">
                <a:noAutofit/>
              </a:bodyPr>
              <a:lstStyle/>
              <a:p>
                <a:pPr lvl="0">
                  <a:spcBef>
                    <a:spcPts val="0"/>
                  </a:spcBef>
                  <a:buNone/>
                </a:pPr>
                <a:r>
                  <a:t/>
                </a:r>
                <a:endParaRPr/>
              </a:p>
            </p:txBody>
          </p:sp>
          <p:sp>
            <p:nvSpPr>
              <p:cNvPr id="399" name="Shape 399"/>
              <p:cNvSpPr txBox="1"/>
              <p:nvPr/>
            </p:nvSpPr>
            <p:spPr>
              <a:xfrm>
                <a:off x="3028375" y="1828675"/>
                <a:ext cx="1150800" cy="477300"/>
              </a:xfrm>
              <a:prstGeom prst="rect">
                <a:avLst/>
              </a:prstGeom>
              <a:noFill/>
              <a:ln>
                <a:noFill/>
              </a:ln>
            </p:spPr>
            <p:txBody>
              <a:bodyPr anchorCtr="0" anchor="t" bIns="91425" lIns="91425" rIns="91425" tIns="91425">
                <a:noAutofit/>
              </a:bodyPr>
              <a:lstStyle/>
              <a:p>
                <a:pPr lvl="0" rtl="0" algn="ctr">
                  <a:spcBef>
                    <a:spcPts val="0"/>
                  </a:spcBef>
                  <a:buNone/>
                </a:pPr>
                <a:r>
                  <a:rPr b="1" lang="fr" sz="1200">
                    <a:solidFill>
                      <a:srgbClr val="434343"/>
                    </a:solidFill>
                    <a:latin typeface="Oswald"/>
                    <a:ea typeface="Oswald"/>
                    <a:cs typeface="Oswald"/>
                    <a:sym typeface="Oswald"/>
                  </a:rPr>
                  <a:t>SOCIAL</a:t>
                </a:r>
              </a:p>
              <a:p>
                <a:pPr lvl="0" rtl="0" algn="ctr">
                  <a:spcBef>
                    <a:spcPts val="0"/>
                  </a:spcBef>
                  <a:buNone/>
                </a:pPr>
                <a:r>
                  <a:rPr lang="fr" sz="1200">
                    <a:solidFill>
                      <a:srgbClr val="434343"/>
                    </a:solidFill>
                    <a:latin typeface="Oswald"/>
                    <a:ea typeface="Oswald"/>
                    <a:cs typeface="Oswald"/>
                    <a:sym typeface="Oswald"/>
                  </a:rPr>
                  <a:t>Education</a:t>
                </a:r>
              </a:p>
            </p:txBody>
          </p:sp>
        </p:grpSp>
        <p:grpSp>
          <p:nvGrpSpPr>
            <p:cNvPr id="400" name="Shape 400"/>
            <p:cNvGrpSpPr/>
            <p:nvPr/>
          </p:nvGrpSpPr>
          <p:grpSpPr>
            <a:xfrm>
              <a:off x="4146275" y="1035200"/>
              <a:ext cx="1836900" cy="1836900"/>
              <a:chOff x="4026650" y="1225075"/>
              <a:chExt cx="1836900" cy="1836900"/>
            </a:xfrm>
          </p:grpSpPr>
          <p:sp>
            <p:nvSpPr>
              <p:cNvPr id="401" name="Shape 401"/>
              <p:cNvSpPr/>
              <p:nvPr/>
            </p:nvSpPr>
            <p:spPr>
              <a:xfrm>
                <a:off x="4026650" y="1225075"/>
                <a:ext cx="1836900" cy="1836900"/>
              </a:xfrm>
              <a:prstGeom prst="ellipse">
                <a:avLst/>
              </a:prstGeom>
              <a:solidFill>
                <a:srgbClr val="6AA84F">
                  <a:alpha val="73460"/>
                </a:srgbClr>
              </a:solidFill>
              <a:ln>
                <a:noFill/>
              </a:ln>
            </p:spPr>
            <p:txBody>
              <a:bodyPr anchorCtr="0" anchor="ctr" bIns="91425" lIns="91425" rIns="91425" tIns="91425">
                <a:noAutofit/>
              </a:bodyPr>
              <a:lstStyle/>
              <a:p>
                <a:pPr lvl="0">
                  <a:spcBef>
                    <a:spcPts val="0"/>
                  </a:spcBef>
                  <a:buNone/>
                </a:pPr>
                <a:r>
                  <a:t/>
                </a:r>
                <a:endParaRPr/>
              </a:p>
            </p:txBody>
          </p:sp>
          <p:sp>
            <p:nvSpPr>
              <p:cNvPr id="402" name="Shape 402"/>
              <p:cNvSpPr txBox="1"/>
              <p:nvPr/>
            </p:nvSpPr>
            <p:spPr>
              <a:xfrm>
                <a:off x="4322750" y="1828650"/>
                <a:ext cx="1397100" cy="477300"/>
              </a:xfrm>
              <a:prstGeom prst="rect">
                <a:avLst/>
              </a:prstGeom>
              <a:noFill/>
              <a:ln>
                <a:noFill/>
              </a:ln>
            </p:spPr>
            <p:txBody>
              <a:bodyPr anchorCtr="0" anchor="t" bIns="91425" lIns="91425" rIns="91425" tIns="91425">
                <a:noAutofit/>
              </a:bodyPr>
              <a:lstStyle/>
              <a:p>
                <a:pPr lvl="0" rtl="0" algn="ctr">
                  <a:spcBef>
                    <a:spcPts val="0"/>
                  </a:spcBef>
                  <a:buNone/>
                </a:pPr>
                <a:r>
                  <a:rPr b="1" lang="fr" sz="1200">
                    <a:solidFill>
                      <a:srgbClr val="434343"/>
                    </a:solidFill>
                    <a:latin typeface="Oswald"/>
                    <a:ea typeface="Oswald"/>
                    <a:cs typeface="Oswald"/>
                    <a:sym typeface="Oswald"/>
                  </a:rPr>
                  <a:t>ENVIRONNEMENT</a:t>
                </a:r>
              </a:p>
              <a:p>
                <a:pPr lvl="0" rtl="0" algn="ctr">
                  <a:spcBef>
                    <a:spcPts val="0"/>
                  </a:spcBef>
                  <a:buNone/>
                </a:pPr>
                <a:r>
                  <a:rPr lang="fr" sz="1200">
                    <a:solidFill>
                      <a:srgbClr val="434343"/>
                    </a:solidFill>
                    <a:latin typeface="Oswald"/>
                    <a:ea typeface="Oswald"/>
                    <a:cs typeface="Oswald"/>
                    <a:sym typeface="Oswald"/>
                  </a:rPr>
                  <a:t>Pas de pollution</a:t>
                </a:r>
              </a:p>
              <a:p>
                <a:pPr lvl="0" rtl="0" algn="ctr">
                  <a:spcBef>
                    <a:spcPts val="0"/>
                  </a:spcBef>
                  <a:buNone/>
                </a:pPr>
                <a:r>
                  <a:rPr lang="fr" sz="1200">
                    <a:solidFill>
                      <a:srgbClr val="434343"/>
                    </a:solidFill>
                    <a:latin typeface="Oswald"/>
                    <a:ea typeface="Oswald"/>
                    <a:cs typeface="Oswald"/>
                    <a:sym typeface="Oswald"/>
                  </a:rPr>
                  <a:t>lors de l’utilisation</a:t>
                </a:r>
              </a:p>
            </p:txBody>
          </p:sp>
        </p:grpSp>
        <p:grpSp>
          <p:nvGrpSpPr>
            <p:cNvPr id="403" name="Shape 403"/>
            <p:cNvGrpSpPr/>
            <p:nvPr/>
          </p:nvGrpSpPr>
          <p:grpSpPr>
            <a:xfrm>
              <a:off x="3476725" y="2249150"/>
              <a:ext cx="1836900" cy="1836900"/>
              <a:chOff x="3357100" y="2439025"/>
              <a:chExt cx="1836900" cy="1836900"/>
            </a:xfrm>
          </p:grpSpPr>
          <p:sp>
            <p:nvSpPr>
              <p:cNvPr id="404" name="Shape 404"/>
              <p:cNvSpPr/>
              <p:nvPr/>
            </p:nvSpPr>
            <p:spPr>
              <a:xfrm>
                <a:off x="3357100" y="2439025"/>
                <a:ext cx="1836900" cy="1836900"/>
              </a:xfrm>
              <a:prstGeom prst="ellipse">
                <a:avLst/>
              </a:prstGeom>
              <a:solidFill>
                <a:srgbClr val="3C78D8">
                  <a:alpha val="73460"/>
                </a:srgbClr>
              </a:solidFill>
              <a:ln>
                <a:noFill/>
              </a:ln>
            </p:spPr>
            <p:txBody>
              <a:bodyPr anchorCtr="0" anchor="ctr" bIns="91425" lIns="91425" rIns="91425" tIns="91425">
                <a:noAutofit/>
              </a:bodyPr>
              <a:lstStyle/>
              <a:p>
                <a:pPr lvl="0">
                  <a:spcBef>
                    <a:spcPts val="0"/>
                  </a:spcBef>
                  <a:buNone/>
                </a:pPr>
                <a:r>
                  <a:t/>
                </a:r>
                <a:endParaRPr/>
              </a:p>
            </p:txBody>
          </p:sp>
          <p:sp>
            <p:nvSpPr>
              <p:cNvPr id="405" name="Shape 405"/>
              <p:cNvSpPr txBox="1"/>
              <p:nvPr/>
            </p:nvSpPr>
            <p:spPr>
              <a:xfrm>
                <a:off x="3671350" y="3118825"/>
                <a:ext cx="1268400" cy="477300"/>
              </a:xfrm>
              <a:prstGeom prst="rect">
                <a:avLst/>
              </a:prstGeom>
              <a:noFill/>
              <a:ln>
                <a:noFill/>
              </a:ln>
            </p:spPr>
            <p:txBody>
              <a:bodyPr anchorCtr="0" anchor="t" bIns="91425" lIns="91425" rIns="91425" tIns="91425">
                <a:noAutofit/>
              </a:bodyPr>
              <a:lstStyle/>
              <a:p>
                <a:pPr lvl="0" rtl="0" algn="ctr">
                  <a:spcBef>
                    <a:spcPts val="0"/>
                  </a:spcBef>
                  <a:buNone/>
                </a:pPr>
                <a:r>
                  <a:rPr b="1" lang="fr" sz="1100">
                    <a:solidFill>
                      <a:srgbClr val="434343"/>
                    </a:solidFill>
                    <a:latin typeface="Oswald"/>
                    <a:ea typeface="Oswald"/>
                    <a:cs typeface="Oswald"/>
                    <a:sym typeface="Oswald"/>
                  </a:rPr>
                  <a:t>ECONOMIE</a:t>
                </a:r>
              </a:p>
              <a:p>
                <a:pPr lvl="0" rtl="0" algn="ctr">
                  <a:spcBef>
                    <a:spcPts val="0"/>
                  </a:spcBef>
                  <a:buNone/>
                </a:pPr>
                <a:r>
                  <a:rPr lang="fr" sz="1100">
                    <a:solidFill>
                      <a:srgbClr val="434343"/>
                    </a:solidFill>
                    <a:latin typeface="Oswald"/>
                    <a:ea typeface="Oswald"/>
                    <a:cs typeface="Oswald"/>
                    <a:sym typeface="Oswald"/>
                  </a:rPr>
                  <a:t>Low-Cost</a:t>
                </a:r>
              </a:p>
            </p:txBody>
          </p:sp>
        </p:grpSp>
        <p:grpSp>
          <p:nvGrpSpPr>
            <p:cNvPr id="406" name="Shape 406"/>
            <p:cNvGrpSpPr/>
            <p:nvPr/>
          </p:nvGrpSpPr>
          <p:grpSpPr>
            <a:xfrm>
              <a:off x="4398600" y="2347625"/>
              <a:ext cx="2317800" cy="1001775"/>
              <a:chOff x="4278975" y="2537500"/>
              <a:chExt cx="2317800" cy="1001775"/>
            </a:xfrm>
          </p:grpSpPr>
          <p:sp>
            <p:nvSpPr>
              <p:cNvPr id="407" name="Shape 407"/>
              <p:cNvSpPr txBox="1"/>
              <p:nvPr/>
            </p:nvSpPr>
            <p:spPr>
              <a:xfrm>
                <a:off x="5171175" y="3061975"/>
                <a:ext cx="1425600" cy="477300"/>
              </a:xfrm>
              <a:prstGeom prst="rect">
                <a:avLst/>
              </a:prstGeom>
              <a:noFill/>
              <a:ln>
                <a:noFill/>
              </a:ln>
            </p:spPr>
            <p:txBody>
              <a:bodyPr anchorCtr="0" anchor="t" bIns="91425" lIns="91425" rIns="91425" tIns="91425">
                <a:noAutofit/>
              </a:bodyPr>
              <a:lstStyle/>
              <a:p>
                <a:pPr lvl="0" rtl="0" algn="ctr">
                  <a:spcBef>
                    <a:spcPts val="0"/>
                  </a:spcBef>
                  <a:buNone/>
                </a:pPr>
                <a:r>
                  <a:rPr b="1" lang="fr" sz="1200">
                    <a:solidFill>
                      <a:srgbClr val="434343"/>
                    </a:solidFill>
                    <a:latin typeface="Oswald"/>
                    <a:ea typeface="Oswald"/>
                    <a:cs typeface="Oswald"/>
                    <a:sym typeface="Oswald"/>
                  </a:rPr>
                  <a:t>Développement</a:t>
                </a:r>
              </a:p>
              <a:p>
                <a:pPr lvl="0" rtl="0" algn="ctr">
                  <a:spcBef>
                    <a:spcPts val="0"/>
                  </a:spcBef>
                  <a:buNone/>
                </a:pPr>
                <a:r>
                  <a:rPr b="1" lang="fr" sz="1200">
                    <a:solidFill>
                      <a:srgbClr val="434343"/>
                    </a:solidFill>
                    <a:latin typeface="Oswald"/>
                    <a:ea typeface="Oswald"/>
                    <a:cs typeface="Oswald"/>
                    <a:sym typeface="Oswald"/>
                  </a:rPr>
                  <a:t>durable</a:t>
                </a:r>
              </a:p>
            </p:txBody>
          </p:sp>
          <p:cxnSp>
            <p:nvCxnSpPr>
              <p:cNvPr id="408" name="Shape 408"/>
              <p:cNvCxnSpPr/>
              <p:nvPr/>
            </p:nvCxnSpPr>
            <p:spPr>
              <a:xfrm>
                <a:off x="4278975" y="2537500"/>
                <a:ext cx="1049400" cy="662400"/>
              </a:xfrm>
              <a:prstGeom prst="curvedConnector3">
                <a:avLst>
                  <a:gd fmla="val 50000" name="adj1"/>
                </a:avLst>
              </a:prstGeom>
              <a:noFill/>
              <a:ln cap="flat" cmpd="sng" w="28575">
                <a:solidFill>
                  <a:srgbClr val="595959"/>
                </a:solidFill>
                <a:prstDash val="solid"/>
                <a:round/>
                <a:headEnd len="lg" w="lg" type="stealth"/>
                <a:tailEnd len="lg" w="lg" type="none"/>
              </a:ln>
            </p:spPr>
          </p:cxnSp>
        </p:grpSp>
        <p:sp>
          <p:nvSpPr>
            <p:cNvPr id="409" name="Shape 409"/>
            <p:cNvSpPr txBox="1"/>
            <p:nvPr/>
          </p:nvSpPr>
          <p:spPr>
            <a:xfrm>
              <a:off x="2318150" y="2872100"/>
              <a:ext cx="1089000" cy="477300"/>
            </a:xfrm>
            <a:prstGeom prst="rect">
              <a:avLst/>
            </a:prstGeom>
            <a:noFill/>
            <a:ln>
              <a:noFill/>
            </a:ln>
          </p:spPr>
          <p:txBody>
            <a:bodyPr anchorCtr="0" anchor="t" bIns="91425" lIns="91425" rIns="91425" tIns="91425">
              <a:noAutofit/>
            </a:bodyPr>
            <a:lstStyle/>
            <a:p>
              <a:pPr lvl="0" rtl="0" algn="ctr">
                <a:spcBef>
                  <a:spcPts val="0"/>
                </a:spcBef>
                <a:buNone/>
              </a:pPr>
              <a:r>
                <a:rPr b="1" lang="fr" sz="1200">
                  <a:solidFill>
                    <a:srgbClr val="434343"/>
                  </a:solidFill>
                  <a:latin typeface="Oswald"/>
                  <a:ea typeface="Oswald"/>
                  <a:cs typeface="Oswald"/>
                  <a:sym typeface="Oswald"/>
                </a:rPr>
                <a:t>Où se situe le projet </a:t>
              </a:r>
            </a:p>
          </p:txBody>
        </p:sp>
        <p:sp>
          <p:nvSpPr>
            <p:cNvPr id="410" name="Shape 410"/>
            <p:cNvSpPr/>
            <p:nvPr/>
          </p:nvSpPr>
          <p:spPr>
            <a:xfrm>
              <a:off x="3358600" y="2546575"/>
              <a:ext cx="787684" cy="430008"/>
            </a:xfrm>
            <a:custGeom>
              <a:pathLst>
                <a:path extrusionOk="0" h="19431" w="32385">
                  <a:moveTo>
                    <a:pt x="0" y="19431"/>
                  </a:moveTo>
                  <a:cubicBezTo>
                    <a:pt x="4675" y="7742"/>
                    <a:pt x="19795" y="0"/>
                    <a:pt x="32385" y="0"/>
                  </a:cubicBezTo>
                </a:path>
              </a:pathLst>
            </a:custGeom>
            <a:noFill/>
            <a:ln cap="flat" cmpd="sng" w="28575">
              <a:solidFill>
                <a:srgbClr val="434343"/>
              </a:solidFill>
              <a:prstDash val="solid"/>
              <a:round/>
              <a:headEnd len="lg" w="lg" type="none"/>
              <a:tailEnd len="lg" w="lg" type="stealth"/>
            </a:ln>
          </p:spPr>
        </p:sp>
      </p:grpSp>
      <p:grpSp>
        <p:nvGrpSpPr>
          <p:cNvPr id="411" name="Shape 411"/>
          <p:cNvGrpSpPr/>
          <p:nvPr/>
        </p:nvGrpSpPr>
        <p:grpSpPr>
          <a:xfrm>
            <a:off x="4826325" y="696962"/>
            <a:ext cx="4164000" cy="1630200"/>
            <a:chOff x="4767175" y="843387"/>
            <a:chExt cx="4164000" cy="1630200"/>
          </a:xfrm>
        </p:grpSpPr>
        <p:sp>
          <p:nvSpPr>
            <p:cNvPr id="412" name="Shape 412"/>
            <p:cNvSpPr/>
            <p:nvPr/>
          </p:nvSpPr>
          <p:spPr>
            <a:xfrm>
              <a:off x="4767175" y="843387"/>
              <a:ext cx="4164000" cy="1630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ARDUINO_NANO.png" id="413" name="Shape 413"/>
            <p:cNvPicPr preferRelativeResize="0"/>
            <p:nvPr/>
          </p:nvPicPr>
          <p:blipFill>
            <a:blip r:embed="rId4">
              <a:alphaModFix/>
            </a:blip>
            <a:stretch>
              <a:fillRect/>
            </a:stretch>
          </p:blipFill>
          <p:spPr>
            <a:xfrm>
              <a:off x="4905700" y="1050667"/>
              <a:ext cx="1528148" cy="1215658"/>
            </a:xfrm>
            <a:prstGeom prst="rect">
              <a:avLst/>
            </a:prstGeom>
            <a:noFill/>
            <a:ln>
              <a:noFill/>
            </a:ln>
          </p:spPr>
        </p:pic>
        <p:pic>
          <p:nvPicPr>
            <p:cNvPr descr="medium-ATmega128-TQFP-64.png" id="414" name="Shape 414"/>
            <p:cNvPicPr preferRelativeResize="0"/>
            <p:nvPr/>
          </p:nvPicPr>
          <p:blipFill>
            <a:blip r:embed="rId5">
              <a:alphaModFix/>
            </a:blip>
            <a:stretch>
              <a:fillRect/>
            </a:stretch>
          </p:blipFill>
          <p:spPr>
            <a:xfrm>
              <a:off x="7459871" y="1115450"/>
              <a:ext cx="1168325" cy="1086075"/>
            </a:xfrm>
            <a:prstGeom prst="rect">
              <a:avLst/>
            </a:prstGeom>
            <a:noFill/>
            <a:ln>
              <a:noFill/>
            </a:ln>
          </p:spPr>
        </p:pic>
        <p:sp>
          <p:nvSpPr>
            <p:cNvPr id="415" name="Shape 415"/>
            <p:cNvSpPr/>
            <p:nvPr/>
          </p:nvSpPr>
          <p:spPr>
            <a:xfrm>
              <a:off x="6529825" y="1208337"/>
              <a:ext cx="638700" cy="900300"/>
            </a:xfrm>
            <a:prstGeom prst="chevron">
              <a:avLst>
                <a:gd fmla="val 61104" name="adj"/>
              </a:avLst>
            </a:prstGeom>
            <a:solidFill>
              <a:srgbClr val="999999"/>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cxnSp>
        <p:nvCxnSpPr>
          <p:cNvPr id="416" name="Shape 416"/>
          <p:cNvCxnSpPr/>
          <p:nvPr/>
        </p:nvCxnSpPr>
        <p:spPr>
          <a:xfrm>
            <a:off x="4617250" y="111325"/>
            <a:ext cx="0" cy="4893600"/>
          </a:xfrm>
          <a:prstGeom prst="straightConnector1">
            <a:avLst/>
          </a:prstGeom>
          <a:noFill/>
          <a:ln cap="flat" cmpd="sng" w="19050">
            <a:solidFill>
              <a:srgbClr val="000000"/>
            </a:solidFill>
            <a:prstDash val="solid"/>
            <a:round/>
            <a:headEnd len="lg" w="lg" type="none"/>
            <a:tailEnd len="lg" w="lg" type="none"/>
          </a:ln>
        </p:spPr>
      </p:cxnSp>
      <p:grpSp>
        <p:nvGrpSpPr>
          <p:cNvPr id="417" name="Shape 417"/>
          <p:cNvGrpSpPr/>
          <p:nvPr/>
        </p:nvGrpSpPr>
        <p:grpSpPr>
          <a:xfrm>
            <a:off x="4826325" y="2816312"/>
            <a:ext cx="4164000" cy="1630200"/>
            <a:chOff x="4767175" y="2611662"/>
            <a:chExt cx="4164000" cy="1630200"/>
          </a:xfrm>
        </p:grpSpPr>
        <p:sp>
          <p:nvSpPr>
            <p:cNvPr id="418" name="Shape 418"/>
            <p:cNvSpPr/>
            <p:nvPr/>
          </p:nvSpPr>
          <p:spPr>
            <a:xfrm>
              <a:off x="4767175" y="2611662"/>
              <a:ext cx="4164000" cy="1630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xt60-connector.png" id="419" name="Shape 419"/>
            <p:cNvPicPr preferRelativeResize="0"/>
            <p:nvPr/>
          </p:nvPicPr>
          <p:blipFill>
            <a:blip r:embed="rId6">
              <a:alphaModFix/>
            </a:blip>
            <a:stretch>
              <a:fillRect/>
            </a:stretch>
          </p:blipFill>
          <p:spPr>
            <a:xfrm>
              <a:off x="7286900" y="2623325"/>
              <a:ext cx="1528150" cy="1528150"/>
            </a:xfrm>
            <a:prstGeom prst="rect">
              <a:avLst/>
            </a:prstGeom>
            <a:noFill/>
            <a:ln>
              <a:noFill/>
            </a:ln>
          </p:spPr>
        </p:pic>
        <p:pic>
          <p:nvPicPr>
            <p:cNvPr descr="hDL9Vu_Q9vWoGO7qEdOh-0hMSk4.png" id="420" name="Shape 420"/>
            <p:cNvPicPr preferRelativeResize="0"/>
            <p:nvPr/>
          </p:nvPicPr>
          <p:blipFill>
            <a:blip r:embed="rId7">
              <a:alphaModFix/>
            </a:blip>
            <a:stretch>
              <a:fillRect/>
            </a:stretch>
          </p:blipFill>
          <p:spPr>
            <a:xfrm>
              <a:off x="4957550" y="2793474"/>
              <a:ext cx="1320875" cy="1320875"/>
            </a:xfrm>
            <a:prstGeom prst="rect">
              <a:avLst/>
            </a:prstGeom>
            <a:noFill/>
            <a:ln>
              <a:noFill/>
            </a:ln>
          </p:spPr>
        </p:pic>
        <p:sp>
          <p:nvSpPr>
            <p:cNvPr id="421" name="Shape 421"/>
            <p:cNvSpPr/>
            <p:nvPr/>
          </p:nvSpPr>
          <p:spPr>
            <a:xfrm>
              <a:off x="6529825" y="3006762"/>
              <a:ext cx="638700" cy="900300"/>
            </a:xfrm>
            <a:prstGeom prst="chevron">
              <a:avLst>
                <a:gd fmla="val 61104" name="adj"/>
              </a:avLst>
            </a:prstGeom>
            <a:solidFill>
              <a:srgbClr val="999999"/>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422" name="Shape 422"/>
          <p:cNvSpPr txBox="1"/>
          <p:nvPr/>
        </p:nvSpPr>
        <p:spPr>
          <a:xfrm flipH="1">
            <a:off x="4825290" y="4437475"/>
            <a:ext cx="4164000" cy="375000"/>
          </a:xfrm>
          <a:prstGeom prst="rect">
            <a:avLst/>
          </a:prstGeom>
          <a:noFill/>
          <a:ln>
            <a:noFill/>
          </a:ln>
        </p:spPr>
        <p:txBody>
          <a:bodyPr anchorCtr="0" anchor="t" bIns="91425" lIns="91425" rIns="91425" tIns="91425">
            <a:noAutofit/>
          </a:bodyPr>
          <a:lstStyle/>
          <a:p>
            <a:pPr lvl="0" rtl="0" algn="ctr">
              <a:spcBef>
                <a:spcPts val="0"/>
              </a:spcBef>
              <a:buClr>
                <a:schemeClr val="dk1"/>
              </a:buClr>
              <a:buSzPct val="91666"/>
              <a:buFont typeface="Arial"/>
              <a:buNone/>
            </a:pPr>
            <a:r>
              <a:rPr lang="fr" sz="1200">
                <a:solidFill>
                  <a:schemeClr val="dk1"/>
                </a:solidFill>
                <a:latin typeface="Oswald"/>
                <a:ea typeface="Oswald"/>
                <a:cs typeface="Oswald"/>
                <a:sym typeface="Oswald"/>
              </a:rPr>
              <a:t>Remplacer la diode par un détrompeur</a:t>
            </a:r>
          </a:p>
          <a:p>
            <a:pPr lvl="0" rtl="0" algn="ctr">
              <a:spcBef>
                <a:spcPts val="0"/>
              </a:spcBef>
              <a:buNone/>
            </a:pPr>
            <a:r>
              <a:t/>
            </a:r>
            <a:endParaRPr sz="1800">
              <a:latin typeface="Oswald"/>
              <a:ea typeface="Oswald"/>
              <a:cs typeface="Oswald"/>
              <a:sym typeface="Oswald"/>
            </a:endParaRPr>
          </a:p>
        </p:txBody>
      </p:sp>
      <p:sp>
        <p:nvSpPr>
          <p:cNvPr id="423" name="Shape 423"/>
          <p:cNvSpPr txBox="1"/>
          <p:nvPr/>
        </p:nvSpPr>
        <p:spPr>
          <a:xfrm flipH="1">
            <a:off x="4825290" y="2303875"/>
            <a:ext cx="4164000" cy="375000"/>
          </a:xfrm>
          <a:prstGeom prst="rect">
            <a:avLst/>
          </a:prstGeom>
          <a:noFill/>
          <a:ln>
            <a:noFill/>
          </a:ln>
        </p:spPr>
        <p:txBody>
          <a:bodyPr anchorCtr="0" anchor="t" bIns="91425" lIns="91425" rIns="91425" tIns="91425">
            <a:noAutofit/>
          </a:bodyPr>
          <a:lstStyle/>
          <a:p>
            <a:pPr lvl="0" rtl="0" algn="ctr">
              <a:spcBef>
                <a:spcPts val="0"/>
              </a:spcBef>
              <a:buClr>
                <a:schemeClr val="dk1"/>
              </a:buClr>
              <a:buSzPct val="91666"/>
              <a:buFont typeface="Arial"/>
              <a:buNone/>
            </a:pPr>
            <a:r>
              <a:rPr lang="fr" sz="1200">
                <a:solidFill>
                  <a:schemeClr val="dk1"/>
                </a:solidFill>
                <a:latin typeface="Oswald"/>
                <a:ea typeface="Oswald"/>
                <a:cs typeface="Oswald"/>
                <a:sym typeface="Oswald"/>
              </a:rPr>
              <a:t>Remplacer l’Arduino par un microprocesseur moins cher</a:t>
            </a:r>
          </a:p>
          <a:p>
            <a:pPr lvl="0" rtl="0" algn="ctr">
              <a:spcBef>
                <a:spcPts val="0"/>
              </a:spcBef>
              <a:buNone/>
            </a:pPr>
            <a:r>
              <a:t/>
            </a:r>
            <a:endParaRPr sz="1800">
              <a:latin typeface="Oswald"/>
              <a:ea typeface="Oswald"/>
              <a:cs typeface="Oswald"/>
              <a:sym typeface="Oswald"/>
            </a:endParaRPr>
          </a:p>
        </p:txBody>
      </p:sp>
      <p:sp>
        <p:nvSpPr>
          <p:cNvPr id="424" name="Shape 424"/>
          <p:cNvSpPr/>
          <p:nvPr/>
        </p:nvSpPr>
        <p:spPr>
          <a:xfrm>
            <a:off x="205375" y="133950"/>
            <a:ext cx="18396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5" name="Shape 425"/>
          <p:cNvSpPr txBox="1"/>
          <p:nvPr>
            <p:ph idx="4294967295" type="title"/>
          </p:nvPr>
        </p:nvSpPr>
        <p:spPr>
          <a:xfrm>
            <a:off x="200900" y="111325"/>
            <a:ext cx="4021200" cy="357300"/>
          </a:xfrm>
          <a:prstGeom prst="rect">
            <a:avLst/>
          </a:prstGeom>
        </p:spPr>
        <p:txBody>
          <a:bodyPr anchorCtr="0" anchor="t" bIns="91425" lIns="91425" rIns="91425" tIns="91425">
            <a:noAutofit/>
          </a:bodyPr>
          <a:lstStyle/>
          <a:p>
            <a:pPr indent="0" lvl="0" marL="0" marR="0" rtl="0" algn="l">
              <a:lnSpc>
                <a:spcPct val="100000"/>
              </a:lnSpc>
              <a:spcBef>
                <a:spcPts val="0"/>
              </a:spcBef>
              <a:spcAft>
                <a:spcPts val="0"/>
              </a:spcAft>
              <a:buNone/>
            </a:pPr>
            <a:r>
              <a:rPr b="1" lang="fr" sz="1800">
                <a:solidFill>
                  <a:srgbClr val="D9D9D9"/>
                </a:solidFill>
                <a:latin typeface="Montserrat"/>
                <a:ea typeface="Montserrat"/>
                <a:cs typeface="Montserrat"/>
                <a:sym typeface="Montserrat"/>
              </a:rPr>
              <a:t>La conclusion</a:t>
            </a:r>
          </a:p>
        </p:txBody>
      </p:sp>
      <p:sp>
        <p:nvSpPr>
          <p:cNvPr id="426" name="Shape 4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r>
              <a:rPr lang="fr"/>
              <a:t>D.9</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pic>
        <p:nvPicPr>
          <p:cNvPr descr="connectedplatformvide.png" id="431" name="Shape 431"/>
          <p:cNvPicPr preferRelativeResize="0"/>
          <p:nvPr/>
        </p:nvPicPr>
        <p:blipFill rotWithShape="1">
          <a:blip r:embed="rId3">
            <a:alphaModFix/>
          </a:blip>
          <a:srcRect b="60632" l="32107" r="39010" t="30341"/>
          <a:stretch/>
        </p:blipFill>
        <p:spPr>
          <a:xfrm flipH="1">
            <a:off x="0" y="0"/>
            <a:ext cx="9144000" cy="5143499"/>
          </a:xfrm>
          <a:prstGeom prst="rect">
            <a:avLst/>
          </a:prstGeom>
          <a:noFill/>
          <a:ln>
            <a:noFill/>
          </a:ln>
        </p:spPr>
      </p:pic>
      <p:sp>
        <p:nvSpPr>
          <p:cNvPr id="432" name="Shape 432"/>
          <p:cNvSpPr/>
          <p:nvPr/>
        </p:nvSpPr>
        <p:spPr>
          <a:xfrm>
            <a:off x="205375" y="133950"/>
            <a:ext cx="14007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3" name="Shape 433"/>
          <p:cNvSpPr txBox="1"/>
          <p:nvPr>
            <p:ph idx="4294967295" type="title"/>
          </p:nvPr>
        </p:nvSpPr>
        <p:spPr>
          <a:xfrm>
            <a:off x="200900" y="187525"/>
            <a:ext cx="4021200" cy="3573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fr" sz="1800">
                <a:solidFill>
                  <a:srgbClr val="FFFFFF"/>
                </a:solidFill>
              </a:rPr>
              <a:t>La preuve</a:t>
            </a:r>
          </a:p>
        </p:txBody>
      </p:sp>
      <p:sp>
        <p:nvSpPr>
          <p:cNvPr id="434" name="Shape 434" title="Enfants et robot">
            <a:hlinkClick r:id="rId4"/>
          </p:cNvPr>
          <p:cNvSpPr/>
          <p:nvPr/>
        </p:nvSpPr>
        <p:spPr>
          <a:xfrm>
            <a:off x="1975000" y="624000"/>
            <a:ext cx="5456074" cy="4092049"/>
          </a:xfrm>
          <a:prstGeom prst="rect">
            <a:avLst/>
          </a:prstGeom>
          <a:blipFill>
            <a:blip r:embed="rId5">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38" name="Shape 438"/>
        <p:cNvGrpSpPr/>
        <p:nvPr/>
      </p:nvGrpSpPr>
      <p:grpSpPr>
        <a:xfrm>
          <a:off x="0" y="0"/>
          <a:ext cx="0" cy="0"/>
          <a:chOff x="0" y="0"/>
          <a:chExt cx="0" cy="0"/>
        </a:xfrm>
      </p:grpSpPr>
      <p:pic>
        <p:nvPicPr>
          <p:cNvPr descr="connectedplatformvide.png" id="439" name="Shape 439"/>
          <p:cNvPicPr preferRelativeResize="0"/>
          <p:nvPr/>
        </p:nvPicPr>
        <p:blipFill rotWithShape="1">
          <a:blip r:embed="rId4">
            <a:alphaModFix/>
          </a:blip>
          <a:srcRect b="60632" l="32107" r="39010" t="30341"/>
          <a:stretch/>
        </p:blipFill>
        <p:spPr>
          <a:xfrm flipH="1">
            <a:off x="4033773" y="0"/>
            <a:ext cx="5110227" cy="5143499"/>
          </a:xfrm>
          <a:prstGeom prst="rect">
            <a:avLst/>
          </a:prstGeom>
          <a:noFill/>
          <a:ln>
            <a:noFill/>
          </a:ln>
        </p:spPr>
      </p:pic>
      <p:pic>
        <p:nvPicPr>
          <p:cNvPr descr="Point-dinterrogation.png" id="440" name="Shape 440"/>
          <p:cNvPicPr preferRelativeResize="0"/>
          <p:nvPr/>
        </p:nvPicPr>
        <p:blipFill>
          <a:blip r:embed="rId5">
            <a:alphaModFix/>
          </a:blip>
          <a:stretch>
            <a:fillRect/>
          </a:stretch>
        </p:blipFill>
        <p:spPr>
          <a:xfrm>
            <a:off x="1400562" y="2569475"/>
            <a:ext cx="623525" cy="623525"/>
          </a:xfrm>
          <a:prstGeom prst="rect">
            <a:avLst/>
          </a:prstGeom>
          <a:noFill/>
          <a:ln>
            <a:noFill/>
          </a:ln>
        </p:spPr>
      </p:pic>
      <p:pic>
        <p:nvPicPr>
          <p:cNvPr descr="Point-dinterrogation.png" id="441" name="Shape 441"/>
          <p:cNvPicPr preferRelativeResize="0"/>
          <p:nvPr/>
        </p:nvPicPr>
        <p:blipFill>
          <a:blip r:embed="rId5">
            <a:alphaModFix/>
          </a:blip>
          <a:stretch>
            <a:fillRect/>
          </a:stretch>
        </p:blipFill>
        <p:spPr>
          <a:xfrm>
            <a:off x="736800" y="2569475"/>
            <a:ext cx="623525" cy="623525"/>
          </a:xfrm>
          <a:prstGeom prst="rect">
            <a:avLst/>
          </a:prstGeom>
          <a:noFill/>
          <a:ln>
            <a:noFill/>
          </a:ln>
        </p:spPr>
      </p:pic>
      <p:sp>
        <p:nvSpPr>
          <p:cNvPr id="442" name="Shape 442"/>
          <p:cNvSpPr/>
          <p:nvPr/>
        </p:nvSpPr>
        <p:spPr>
          <a:xfrm>
            <a:off x="600" y="0"/>
            <a:ext cx="40212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43" name="Shape 443"/>
          <p:cNvSpPr txBox="1"/>
          <p:nvPr/>
        </p:nvSpPr>
        <p:spPr>
          <a:xfrm>
            <a:off x="8913025" y="4862525"/>
            <a:ext cx="200100" cy="3573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descr="3.PNG" id="444" name="Shape 444"/>
          <p:cNvPicPr preferRelativeResize="0"/>
          <p:nvPr/>
        </p:nvPicPr>
        <p:blipFill>
          <a:blip r:embed="rId6">
            <a:alphaModFix/>
          </a:blip>
          <a:stretch>
            <a:fillRect/>
          </a:stretch>
        </p:blipFill>
        <p:spPr>
          <a:xfrm>
            <a:off x="156475" y="1214362"/>
            <a:ext cx="3676650" cy="3333750"/>
          </a:xfrm>
          <a:prstGeom prst="rect">
            <a:avLst/>
          </a:prstGeom>
          <a:noFill/>
          <a:ln cap="flat" cmpd="sng" w="9525">
            <a:solidFill>
              <a:srgbClr val="000000"/>
            </a:solidFill>
            <a:prstDash val="solid"/>
            <a:round/>
            <a:headEnd len="med" w="med" type="none"/>
            <a:tailEnd len="med" w="med" type="none"/>
          </a:ln>
        </p:spPr>
      </p:pic>
      <p:pic>
        <p:nvPicPr>
          <p:cNvPr id="445" name="Shape 445"/>
          <p:cNvPicPr preferRelativeResize="0"/>
          <p:nvPr/>
        </p:nvPicPr>
        <p:blipFill>
          <a:blip r:embed="rId7">
            <a:alphaModFix/>
          </a:blip>
          <a:stretch>
            <a:fillRect/>
          </a:stretch>
        </p:blipFill>
        <p:spPr>
          <a:xfrm>
            <a:off x="4224600" y="1585500"/>
            <a:ext cx="4728574" cy="2525575"/>
          </a:xfrm>
          <a:prstGeom prst="rect">
            <a:avLst/>
          </a:prstGeom>
          <a:noFill/>
          <a:ln cap="flat" cmpd="sng" w="9525">
            <a:solidFill>
              <a:schemeClr val="dk2"/>
            </a:solidFill>
            <a:prstDash val="solid"/>
            <a:round/>
            <a:headEnd len="med" w="med" type="none"/>
            <a:tailEnd len="med" w="med" type="none"/>
          </a:ln>
        </p:spPr>
      </p:pic>
      <p:sp>
        <p:nvSpPr>
          <p:cNvPr id="446" name="Shape 446"/>
          <p:cNvSpPr txBox="1"/>
          <p:nvPr>
            <p:ph idx="12" type="sldNum"/>
          </p:nvPr>
        </p:nvSpPr>
        <p:spPr>
          <a:xfrm>
            <a:off x="8472457" y="4663216"/>
            <a:ext cx="548700" cy="393600"/>
          </a:xfrm>
          <a:prstGeom prst="rect">
            <a:avLst/>
          </a:prstGeom>
          <a:ln>
            <a:noFill/>
          </a:ln>
        </p:spPr>
        <p:txBody>
          <a:bodyPr anchorCtr="0" anchor="ctr" bIns="91425" lIns="91425" rIns="91425" tIns="91425">
            <a:noAutofit/>
          </a:bodyPr>
          <a:lstStyle/>
          <a:p>
            <a:pPr lvl="0" rtl="0" algn="r">
              <a:spcBef>
                <a:spcPts val="0"/>
              </a:spcBef>
              <a:buNone/>
            </a:pPr>
            <a:r>
              <a:rPr lang="fr" sz="1000">
                <a:solidFill>
                  <a:srgbClr val="595959"/>
                </a:solidFill>
                <a:latin typeface="Arial"/>
                <a:ea typeface="Arial"/>
                <a:cs typeface="Arial"/>
                <a:sym typeface="Arial"/>
              </a:rPr>
              <a:t>D.3</a:t>
            </a:r>
          </a:p>
        </p:txBody>
      </p:sp>
      <p:sp>
        <p:nvSpPr>
          <p:cNvPr id="447" name="Shape 447"/>
          <p:cNvSpPr/>
          <p:nvPr/>
        </p:nvSpPr>
        <p:spPr>
          <a:xfrm>
            <a:off x="205375" y="133950"/>
            <a:ext cx="11952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8" name="Shape 448"/>
          <p:cNvSpPr txBox="1"/>
          <p:nvPr>
            <p:ph type="title"/>
          </p:nvPr>
        </p:nvSpPr>
        <p:spPr>
          <a:xfrm>
            <a:off x="200900" y="187525"/>
            <a:ext cx="4021200" cy="3573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fr" sz="1800">
                <a:solidFill>
                  <a:srgbClr val="FFFFFF"/>
                </a:solidFill>
              </a:rPr>
              <a:t>Le robot</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p:nvPr/>
        </p:nvSpPr>
        <p:spPr>
          <a:xfrm>
            <a:off x="6249078" y="1764991"/>
            <a:ext cx="716400" cy="716400"/>
          </a:xfrm>
          <a:prstGeom prst="ellipse">
            <a:avLst/>
          </a:prstGeom>
          <a:solidFill>
            <a:srgbClr val="EEEEEE">
              <a:alpha val="61540"/>
            </a:srgbClr>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5" name="Shape 155"/>
          <p:cNvSpPr/>
          <p:nvPr/>
        </p:nvSpPr>
        <p:spPr>
          <a:xfrm>
            <a:off x="3988278" y="1774866"/>
            <a:ext cx="716400" cy="716400"/>
          </a:xfrm>
          <a:prstGeom prst="ellipse">
            <a:avLst/>
          </a:prstGeom>
          <a:solidFill>
            <a:srgbClr val="EEEEEE">
              <a:alpha val="61540"/>
            </a:srgbClr>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6" name="Shape 156"/>
          <p:cNvSpPr/>
          <p:nvPr/>
        </p:nvSpPr>
        <p:spPr>
          <a:xfrm>
            <a:off x="1637128" y="1774266"/>
            <a:ext cx="716400" cy="716400"/>
          </a:xfrm>
          <a:prstGeom prst="ellipse">
            <a:avLst/>
          </a:prstGeom>
          <a:solidFill>
            <a:srgbClr val="EEEEEE">
              <a:alpha val="61540"/>
            </a:srgbClr>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7" name="Shape 157"/>
          <p:cNvSpPr/>
          <p:nvPr/>
        </p:nvSpPr>
        <p:spPr>
          <a:xfrm>
            <a:off x="-56750" y="-174525"/>
            <a:ext cx="9144000" cy="1398900"/>
          </a:xfrm>
          <a:prstGeom prst="rect">
            <a:avLst/>
          </a:prstGeom>
          <a:noFill/>
          <a:ln>
            <a:noFill/>
          </a:ln>
        </p:spPr>
        <p:txBody>
          <a:bodyPr anchorCtr="0" anchor="ctr" bIns="91425" lIns="91425" rIns="91425" tIns="91425">
            <a:noAutofit/>
          </a:bodyPr>
          <a:lstStyle/>
          <a:p>
            <a:pPr lvl="0">
              <a:spcBef>
                <a:spcPts val="0"/>
              </a:spcBef>
              <a:buNone/>
            </a:pPr>
            <a:r>
              <a:t/>
            </a:r>
            <a:endParaRPr/>
          </a:p>
        </p:txBody>
      </p:sp>
      <p:grpSp>
        <p:nvGrpSpPr>
          <p:cNvPr id="158" name="Shape 158"/>
          <p:cNvGrpSpPr/>
          <p:nvPr/>
        </p:nvGrpSpPr>
        <p:grpSpPr>
          <a:xfrm>
            <a:off x="642778" y="-65025"/>
            <a:ext cx="7858443" cy="1179900"/>
            <a:chOff x="571450" y="163575"/>
            <a:chExt cx="7858443" cy="1179900"/>
          </a:xfrm>
        </p:grpSpPr>
        <p:sp>
          <p:nvSpPr>
            <p:cNvPr id="159" name="Shape 159"/>
            <p:cNvSpPr txBox="1"/>
            <p:nvPr/>
          </p:nvSpPr>
          <p:spPr>
            <a:xfrm>
              <a:off x="1788237" y="163575"/>
              <a:ext cx="5452500" cy="1179900"/>
            </a:xfrm>
            <a:prstGeom prst="rect">
              <a:avLst/>
            </a:prstGeom>
            <a:noFill/>
            <a:ln>
              <a:noFill/>
            </a:ln>
          </p:spPr>
          <p:txBody>
            <a:bodyPr anchorCtr="0" anchor="t" bIns="91425" lIns="91425" rIns="91425" tIns="91425">
              <a:noAutofit/>
            </a:bodyPr>
            <a:lstStyle/>
            <a:p>
              <a:pPr lvl="0" rtl="0" algn="ctr">
                <a:spcBef>
                  <a:spcPts val="0"/>
                </a:spcBef>
                <a:buNone/>
              </a:pPr>
              <a:r>
                <a:rPr lang="fr" sz="5800">
                  <a:solidFill>
                    <a:srgbClr val="FFFFFF"/>
                  </a:solidFill>
                  <a:latin typeface="Impact"/>
                  <a:ea typeface="Impact"/>
                  <a:cs typeface="Impact"/>
                  <a:sym typeface="Impact"/>
                </a:rPr>
                <a:t>This is The Plan</a:t>
              </a:r>
            </a:p>
          </p:txBody>
        </p:sp>
        <p:grpSp>
          <p:nvGrpSpPr>
            <p:cNvPr id="160" name="Shape 160"/>
            <p:cNvGrpSpPr/>
            <p:nvPr/>
          </p:nvGrpSpPr>
          <p:grpSpPr>
            <a:xfrm>
              <a:off x="571450" y="639212"/>
              <a:ext cx="1189093" cy="60225"/>
              <a:chOff x="1318125" y="1398800"/>
              <a:chExt cx="1050900" cy="60225"/>
            </a:xfrm>
          </p:grpSpPr>
          <p:cxnSp>
            <p:nvCxnSpPr>
              <p:cNvPr id="161" name="Shape 161"/>
              <p:cNvCxnSpPr/>
              <p:nvPr/>
            </p:nvCxnSpPr>
            <p:spPr>
              <a:xfrm>
                <a:off x="1318125" y="1398800"/>
                <a:ext cx="1050900" cy="0"/>
              </a:xfrm>
              <a:prstGeom prst="straightConnector1">
                <a:avLst/>
              </a:prstGeom>
              <a:noFill/>
              <a:ln cap="flat" cmpd="sng" w="28575">
                <a:solidFill>
                  <a:srgbClr val="FFFFFF"/>
                </a:solidFill>
                <a:prstDash val="solid"/>
                <a:round/>
                <a:headEnd len="lg" w="lg" type="none"/>
                <a:tailEnd len="lg" w="lg" type="none"/>
              </a:ln>
            </p:spPr>
          </p:cxnSp>
          <p:cxnSp>
            <p:nvCxnSpPr>
              <p:cNvPr id="162" name="Shape 162"/>
              <p:cNvCxnSpPr/>
              <p:nvPr/>
            </p:nvCxnSpPr>
            <p:spPr>
              <a:xfrm>
                <a:off x="1318125" y="1459025"/>
                <a:ext cx="1050900" cy="0"/>
              </a:xfrm>
              <a:prstGeom prst="straightConnector1">
                <a:avLst/>
              </a:prstGeom>
              <a:noFill/>
              <a:ln cap="flat" cmpd="sng" w="28575">
                <a:solidFill>
                  <a:srgbClr val="FFFFFF"/>
                </a:solidFill>
                <a:prstDash val="solid"/>
                <a:round/>
                <a:headEnd len="lg" w="lg" type="none"/>
                <a:tailEnd len="lg" w="lg" type="none"/>
              </a:ln>
            </p:spPr>
          </p:cxnSp>
        </p:grpSp>
        <p:grpSp>
          <p:nvGrpSpPr>
            <p:cNvPr id="163" name="Shape 163"/>
            <p:cNvGrpSpPr/>
            <p:nvPr/>
          </p:nvGrpSpPr>
          <p:grpSpPr>
            <a:xfrm>
              <a:off x="7240800" y="639212"/>
              <a:ext cx="1189093" cy="60225"/>
              <a:chOff x="1318125" y="1398800"/>
              <a:chExt cx="1050900" cy="60225"/>
            </a:xfrm>
          </p:grpSpPr>
          <p:cxnSp>
            <p:nvCxnSpPr>
              <p:cNvPr id="164" name="Shape 164"/>
              <p:cNvCxnSpPr/>
              <p:nvPr/>
            </p:nvCxnSpPr>
            <p:spPr>
              <a:xfrm>
                <a:off x="1318125" y="1398800"/>
                <a:ext cx="1050900" cy="0"/>
              </a:xfrm>
              <a:prstGeom prst="straightConnector1">
                <a:avLst/>
              </a:prstGeom>
              <a:noFill/>
              <a:ln cap="flat" cmpd="sng" w="28575">
                <a:solidFill>
                  <a:srgbClr val="FFFFFF"/>
                </a:solidFill>
                <a:prstDash val="solid"/>
                <a:round/>
                <a:headEnd len="lg" w="lg" type="none"/>
                <a:tailEnd len="lg" w="lg" type="none"/>
              </a:ln>
            </p:spPr>
          </p:cxnSp>
          <p:cxnSp>
            <p:nvCxnSpPr>
              <p:cNvPr id="165" name="Shape 165"/>
              <p:cNvCxnSpPr/>
              <p:nvPr/>
            </p:nvCxnSpPr>
            <p:spPr>
              <a:xfrm>
                <a:off x="1318125" y="1459025"/>
                <a:ext cx="1050900" cy="0"/>
              </a:xfrm>
              <a:prstGeom prst="straightConnector1">
                <a:avLst/>
              </a:prstGeom>
              <a:noFill/>
              <a:ln cap="flat" cmpd="sng" w="28575">
                <a:solidFill>
                  <a:srgbClr val="FFFFFF"/>
                </a:solidFill>
                <a:prstDash val="solid"/>
                <a:round/>
                <a:headEnd len="lg" w="lg" type="none"/>
                <a:tailEnd len="lg" w="lg" type="none"/>
              </a:ln>
            </p:spPr>
          </p:cxnSp>
        </p:grpSp>
      </p:grpSp>
      <p:sp>
        <p:nvSpPr>
          <p:cNvPr id="166" name="Shape 166"/>
          <p:cNvSpPr/>
          <p:nvPr/>
        </p:nvSpPr>
        <p:spPr>
          <a:xfrm>
            <a:off x="1180625" y="2693425"/>
            <a:ext cx="2269800" cy="414900"/>
          </a:xfrm>
          <a:prstGeom prst="rect">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167" name="Shape 167"/>
          <p:cNvSpPr/>
          <p:nvPr/>
        </p:nvSpPr>
        <p:spPr>
          <a:xfrm>
            <a:off x="3437175" y="2693425"/>
            <a:ext cx="2269800" cy="414900"/>
          </a:xfrm>
          <a:prstGeom prst="rect">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168" name="Shape 168"/>
          <p:cNvSpPr/>
          <p:nvPr/>
        </p:nvSpPr>
        <p:spPr>
          <a:xfrm>
            <a:off x="5671450" y="2693425"/>
            <a:ext cx="1995900" cy="414900"/>
          </a:xfrm>
          <a:prstGeom prst="rect">
            <a:avLst/>
          </a:prstGeom>
          <a:solidFill>
            <a:srgbClr val="666666"/>
          </a:solidFill>
          <a:ln>
            <a:noFill/>
          </a:ln>
        </p:spPr>
        <p:txBody>
          <a:bodyPr anchorCtr="0" anchor="ctr" bIns="91425" lIns="91425" rIns="91425" tIns="91425">
            <a:noAutofit/>
          </a:bodyPr>
          <a:lstStyle/>
          <a:p>
            <a:pPr lvl="0">
              <a:spcBef>
                <a:spcPts val="0"/>
              </a:spcBef>
              <a:buNone/>
            </a:pPr>
            <a:r>
              <a:t/>
            </a:r>
            <a:endParaRPr/>
          </a:p>
        </p:txBody>
      </p:sp>
      <p:cxnSp>
        <p:nvCxnSpPr>
          <p:cNvPr id="169" name="Shape 169"/>
          <p:cNvCxnSpPr>
            <a:stCxn id="166" idx="1"/>
            <a:endCxn id="168" idx="3"/>
          </p:cNvCxnSpPr>
          <p:nvPr/>
        </p:nvCxnSpPr>
        <p:spPr>
          <a:xfrm>
            <a:off x="1180625" y="2900875"/>
            <a:ext cx="6486600" cy="0"/>
          </a:xfrm>
          <a:prstGeom prst="straightConnector1">
            <a:avLst/>
          </a:prstGeom>
          <a:noFill/>
          <a:ln cap="flat" cmpd="sng" w="9525">
            <a:solidFill>
              <a:srgbClr val="FFFFFF"/>
            </a:solidFill>
            <a:prstDash val="dot"/>
            <a:round/>
            <a:headEnd len="lg" w="lg" type="none"/>
            <a:tailEnd len="lg" w="lg" type="none"/>
          </a:ln>
        </p:spPr>
      </p:cxnSp>
      <p:cxnSp>
        <p:nvCxnSpPr>
          <p:cNvPr id="170" name="Shape 170"/>
          <p:cNvCxnSpPr/>
          <p:nvPr/>
        </p:nvCxnSpPr>
        <p:spPr>
          <a:xfrm>
            <a:off x="1989175" y="2453775"/>
            <a:ext cx="0" cy="488400"/>
          </a:xfrm>
          <a:prstGeom prst="straightConnector1">
            <a:avLst/>
          </a:prstGeom>
          <a:noFill/>
          <a:ln cap="flat" cmpd="sng" w="28575">
            <a:solidFill>
              <a:srgbClr val="D9D9D9"/>
            </a:solidFill>
            <a:prstDash val="solid"/>
            <a:round/>
            <a:headEnd len="lg" w="lg" type="none"/>
            <a:tailEnd len="lg" w="lg" type="oval"/>
          </a:ln>
        </p:spPr>
      </p:cxnSp>
      <p:cxnSp>
        <p:nvCxnSpPr>
          <p:cNvPr id="171" name="Shape 171"/>
          <p:cNvCxnSpPr/>
          <p:nvPr/>
        </p:nvCxnSpPr>
        <p:spPr>
          <a:xfrm rot="10800000">
            <a:off x="3152363" y="2827141"/>
            <a:ext cx="0" cy="493200"/>
          </a:xfrm>
          <a:prstGeom prst="straightConnector1">
            <a:avLst/>
          </a:prstGeom>
          <a:noFill/>
          <a:ln cap="flat" cmpd="sng" w="28575">
            <a:solidFill>
              <a:srgbClr val="D9D9D9"/>
            </a:solidFill>
            <a:prstDash val="solid"/>
            <a:round/>
            <a:headEnd len="lg" w="lg" type="none"/>
            <a:tailEnd len="lg" w="lg" type="oval"/>
          </a:ln>
        </p:spPr>
      </p:cxnSp>
      <p:cxnSp>
        <p:nvCxnSpPr>
          <p:cNvPr id="172" name="Shape 172"/>
          <p:cNvCxnSpPr/>
          <p:nvPr/>
        </p:nvCxnSpPr>
        <p:spPr>
          <a:xfrm>
            <a:off x="4342157" y="2462992"/>
            <a:ext cx="0" cy="488400"/>
          </a:xfrm>
          <a:prstGeom prst="straightConnector1">
            <a:avLst/>
          </a:prstGeom>
          <a:noFill/>
          <a:ln cap="flat" cmpd="sng" w="28575">
            <a:solidFill>
              <a:srgbClr val="D9D9D9"/>
            </a:solidFill>
            <a:prstDash val="solid"/>
            <a:round/>
            <a:headEnd len="lg" w="lg" type="none"/>
            <a:tailEnd len="lg" w="lg" type="oval"/>
          </a:ln>
        </p:spPr>
      </p:cxnSp>
      <p:cxnSp>
        <p:nvCxnSpPr>
          <p:cNvPr id="173" name="Shape 173"/>
          <p:cNvCxnSpPr/>
          <p:nvPr/>
        </p:nvCxnSpPr>
        <p:spPr>
          <a:xfrm rot="10800000">
            <a:off x="5505345" y="2836358"/>
            <a:ext cx="0" cy="493200"/>
          </a:xfrm>
          <a:prstGeom prst="straightConnector1">
            <a:avLst/>
          </a:prstGeom>
          <a:noFill/>
          <a:ln cap="flat" cmpd="sng" w="28575">
            <a:solidFill>
              <a:srgbClr val="D9D9D9"/>
            </a:solidFill>
            <a:prstDash val="solid"/>
            <a:round/>
            <a:headEnd len="lg" w="lg" type="none"/>
            <a:tailEnd len="lg" w="lg" type="oval"/>
          </a:ln>
        </p:spPr>
      </p:cxnSp>
      <p:cxnSp>
        <p:nvCxnSpPr>
          <p:cNvPr id="174" name="Shape 174"/>
          <p:cNvCxnSpPr/>
          <p:nvPr/>
        </p:nvCxnSpPr>
        <p:spPr>
          <a:xfrm>
            <a:off x="6607263" y="2462992"/>
            <a:ext cx="0" cy="488400"/>
          </a:xfrm>
          <a:prstGeom prst="straightConnector1">
            <a:avLst/>
          </a:prstGeom>
          <a:noFill/>
          <a:ln cap="flat" cmpd="sng" w="28575">
            <a:solidFill>
              <a:srgbClr val="D9D9D9"/>
            </a:solidFill>
            <a:prstDash val="solid"/>
            <a:round/>
            <a:headEnd len="lg" w="lg" type="none"/>
            <a:tailEnd len="lg" w="lg" type="oval"/>
          </a:ln>
        </p:spPr>
      </p:cxnSp>
      <p:sp>
        <p:nvSpPr>
          <p:cNvPr id="175" name="Shape 175"/>
          <p:cNvSpPr/>
          <p:nvPr/>
        </p:nvSpPr>
        <p:spPr>
          <a:xfrm>
            <a:off x="1655575" y="1795800"/>
            <a:ext cx="667200" cy="667200"/>
          </a:xfrm>
          <a:prstGeom prst="ellipse">
            <a:avLst/>
          </a:prstGeom>
          <a:solidFill>
            <a:srgbClr val="2CACE9"/>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6" name="Shape 176"/>
          <p:cNvSpPr/>
          <p:nvPr/>
        </p:nvSpPr>
        <p:spPr>
          <a:xfrm>
            <a:off x="2818775" y="3320350"/>
            <a:ext cx="667200" cy="667200"/>
          </a:xfrm>
          <a:prstGeom prst="ellipse">
            <a:avLst/>
          </a:prstGeom>
          <a:solidFill>
            <a:srgbClr val="FFD966"/>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7" name="Shape 177"/>
          <p:cNvSpPr/>
          <p:nvPr/>
        </p:nvSpPr>
        <p:spPr>
          <a:xfrm>
            <a:off x="4008550" y="1795800"/>
            <a:ext cx="667200" cy="667200"/>
          </a:xfrm>
          <a:prstGeom prst="ellipse">
            <a:avLst/>
          </a:prstGeom>
          <a:solidFill>
            <a:srgbClr val="FFD966"/>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8" name="Shape 178"/>
          <p:cNvSpPr/>
          <p:nvPr/>
        </p:nvSpPr>
        <p:spPr>
          <a:xfrm>
            <a:off x="5171750" y="3320350"/>
            <a:ext cx="667200" cy="667200"/>
          </a:xfrm>
          <a:prstGeom prst="ellipse">
            <a:avLst/>
          </a:prstGeom>
          <a:solidFill>
            <a:srgbClr val="2CACE9"/>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9" name="Shape 179"/>
          <p:cNvSpPr/>
          <p:nvPr/>
        </p:nvSpPr>
        <p:spPr>
          <a:xfrm>
            <a:off x="6273675" y="1795800"/>
            <a:ext cx="667200" cy="667200"/>
          </a:xfrm>
          <a:prstGeom prst="ellipse">
            <a:avLst/>
          </a:prstGeom>
          <a:solidFill>
            <a:srgbClr val="2CACE9"/>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0" name="Shape 180"/>
          <p:cNvSpPr/>
          <p:nvPr/>
        </p:nvSpPr>
        <p:spPr>
          <a:xfrm>
            <a:off x="1806174" y="1946400"/>
            <a:ext cx="366000" cy="366000"/>
          </a:xfrm>
          <a:custGeom>
            <a:pathLst>
              <a:path extrusionOk="0" h="120000" w="120000">
                <a:moveTo>
                  <a:pt x="29975" y="89951"/>
                </a:moveTo>
                <a:lnTo>
                  <a:pt x="53182" y="85893"/>
                </a:lnTo>
                <a:lnTo>
                  <a:pt x="115938" y="23188"/>
                </a:lnTo>
                <a:cubicBezTo>
                  <a:pt x="118356" y="20676"/>
                  <a:pt x="120000" y="17198"/>
                  <a:pt x="120000" y="13623"/>
                </a:cubicBezTo>
                <a:cubicBezTo>
                  <a:pt x="120000" y="5990"/>
                  <a:pt x="114004" y="0"/>
                  <a:pt x="106365" y="0"/>
                </a:cubicBezTo>
                <a:cubicBezTo>
                  <a:pt x="102594" y="0"/>
                  <a:pt x="99307" y="1642"/>
                  <a:pt x="96792" y="4057"/>
                </a:cubicBezTo>
                <a:lnTo>
                  <a:pt x="34037" y="66763"/>
                </a:lnTo>
                <a:lnTo>
                  <a:pt x="29975" y="89951"/>
                </a:lnTo>
                <a:close/>
                <a:moveTo>
                  <a:pt x="100660" y="7922"/>
                </a:moveTo>
                <a:cubicBezTo>
                  <a:pt x="102014" y="6570"/>
                  <a:pt x="104238" y="5410"/>
                  <a:pt x="106365" y="5410"/>
                </a:cubicBezTo>
                <a:cubicBezTo>
                  <a:pt x="111007" y="5410"/>
                  <a:pt x="114585" y="8985"/>
                  <a:pt x="114585" y="13623"/>
                </a:cubicBezTo>
                <a:cubicBezTo>
                  <a:pt x="114585" y="15748"/>
                  <a:pt x="113714" y="17971"/>
                  <a:pt x="112070" y="19323"/>
                </a:cubicBezTo>
                <a:lnTo>
                  <a:pt x="108589" y="22898"/>
                </a:lnTo>
                <a:lnTo>
                  <a:pt x="97082" y="11400"/>
                </a:lnTo>
                <a:lnTo>
                  <a:pt x="100660" y="7922"/>
                </a:lnTo>
                <a:close/>
                <a:moveTo>
                  <a:pt x="93311" y="15265"/>
                </a:moveTo>
                <a:lnTo>
                  <a:pt x="104721" y="26666"/>
                </a:lnTo>
                <a:lnTo>
                  <a:pt x="54536" y="76908"/>
                </a:lnTo>
                <a:lnTo>
                  <a:pt x="54536" y="65410"/>
                </a:lnTo>
                <a:lnTo>
                  <a:pt x="43029" y="65410"/>
                </a:lnTo>
                <a:lnTo>
                  <a:pt x="93311" y="15265"/>
                </a:lnTo>
                <a:close/>
                <a:moveTo>
                  <a:pt x="38968" y="70917"/>
                </a:moveTo>
                <a:lnTo>
                  <a:pt x="49121" y="70917"/>
                </a:lnTo>
                <a:lnTo>
                  <a:pt x="49121" y="80966"/>
                </a:lnTo>
                <a:lnTo>
                  <a:pt x="36841" y="83188"/>
                </a:lnTo>
                <a:lnTo>
                  <a:pt x="38968" y="70917"/>
                </a:lnTo>
                <a:close/>
                <a:moveTo>
                  <a:pt x="117292" y="40869"/>
                </a:moveTo>
                <a:cubicBezTo>
                  <a:pt x="115648" y="40869"/>
                  <a:pt x="114585" y="41932"/>
                  <a:pt x="114585" y="43574"/>
                </a:cubicBezTo>
                <a:lnTo>
                  <a:pt x="114585" y="103574"/>
                </a:lnTo>
                <a:cubicBezTo>
                  <a:pt x="114585" y="109565"/>
                  <a:pt x="109653" y="114492"/>
                  <a:pt x="103658" y="114492"/>
                </a:cubicBezTo>
                <a:lnTo>
                  <a:pt x="16341" y="114492"/>
                </a:lnTo>
                <a:cubicBezTo>
                  <a:pt x="10346" y="114492"/>
                  <a:pt x="5414" y="109565"/>
                  <a:pt x="5414" y="103574"/>
                </a:cubicBezTo>
                <a:lnTo>
                  <a:pt x="5414" y="16328"/>
                </a:lnTo>
                <a:cubicBezTo>
                  <a:pt x="5414" y="10338"/>
                  <a:pt x="10346" y="5410"/>
                  <a:pt x="16341" y="5410"/>
                </a:cubicBezTo>
                <a:lnTo>
                  <a:pt x="76390" y="5410"/>
                </a:lnTo>
                <a:cubicBezTo>
                  <a:pt x="78033" y="5410"/>
                  <a:pt x="79097" y="4347"/>
                  <a:pt x="79097" y="2705"/>
                </a:cubicBezTo>
                <a:cubicBezTo>
                  <a:pt x="79097" y="1062"/>
                  <a:pt x="78033" y="0"/>
                  <a:pt x="76390" y="0"/>
                </a:cubicBezTo>
                <a:lnTo>
                  <a:pt x="16341" y="0"/>
                </a:lnTo>
                <a:cubicBezTo>
                  <a:pt x="7348" y="0"/>
                  <a:pt x="0" y="7342"/>
                  <a:pt x="0" y="16328"/>
                </a:cubicBezTo>
                <a:lnTo>
                  <a:pt x="0" y="103574"/>
                </a:lnTo>
                <a:cubicBezTo>
                  <a:pt x="0" y="112560"/>
                  <a:pt x="7348" y="120000"/>
                  <a:pt x="16341" y="120000"/>
                </a:cubicBezTo>
                <a:lnTo>
                  <a:pt x="103658" y="120000"/>
                </a:lnTo>
                <a:cubicBezTo>
                  <a:pt x="112651" y="120000"/>
                  <a:pt x="120000" y="112560"/>
                  <a:pt x="120000" y="103574"/>
                </a:cubicBezTo>
                <a:lnTo>
                  <a:pt x="120000" y="43574"/>
                </a:lnTo>
                <a:cubicBezTo>
                  <a:pt x="120000" y="41932"/>
                  <a:pt x="118936" y="40869"/>
                  <a:pt x="117292" y="40869"/>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181" name="Shape 181"/>
          <p:cNvSpPr/>
          <p:nvPr/>
        </p:nvSpPr>
        <p:spPr>
          <a:xfrm>
            <a:off x="2969377" y="3470950"/>
            <a:ext cx="366000" cy="366000"/>
          </a:xfrm>
          <a:custGeom>
            <a:pathLst>
              <a:path extrusionOk="0" h="120000" w="120000">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5414" y="10917"/>
                </a:moveTo>
                <a:cubicBezTo>
                  <a:pt x="5414" y="7922"/>
                  <a:pt x="7832" y="5507"/>
                  <a:pt x="10829" y="5507"/>
                </a:cubicBezTo>
                <a:lnTo>
                  <a:pt x="24270" y="5507"/>
                </a:lnTo>
                <a:cubicBezTo>
                  <a:pt x="22917" y="15265"/>
                  <a:pt x="15278" y="23188"/>
                  <a:pt x="5414" y="24347"/>
                </a:cubicBezTo>
                <a:lnTo>
                  <a:pt x="5414" y="10917"/>
                </a:lnTo>
                <a:close/>
                <a:moveTo>
                  <a:pt x="5414" y="30048"/>
                </a:moveTo>
                <a:cubicBezTo>
                  <a:pt x="18275" y="28695"/>
                  <a:pt x="28622" y="18550"/>
                  <a:pt x="29685" y="5507"/>
                </a:cubicBezTo>
                <a:lnTo>
                  <a:pt x="57244" y="5507"/>
                </a:lnTo>
                <a:lnTo>
                  <a:pt x="57244" y="9565"/>
                </a:lnTo>
                <a:lnTo>
                  <a:pt x="57244" y="9565"/>
                </a:lnTo>
                <a:lnTo>
                  <a:pt x="51829" y="10917"/>
                </a:lnTo>
                <a:cubicBezTo>
                  <a:pt x="49895" y="11497"/>
                  <a:pt x="48251" y="12850"/>
                  <a:pt x="47961" y="14782"/>
                </a:cubicBezTo>
                <a:cubicBezTo>
                  <a:pt x="46897" y="18550"/>
                  <a:pt x="45253" y="22415"/>
                  <a:pt x="43319" y="25990"/>
                </a:cubicBezTo>
                <a:cubicBezTo>
                  <a:pt x="42256" y="27536"/>
                  <a:pt x="42256" y="29758"/>
                  <a:pt x="43319" y="31400"/>
                </a:cubicBezTo>
                <a:lnTo>
                  <a:pt x="46317" y="36328"/>
                </a:lnTo>
                <a:lnTo>
                  <a:pt x="36841" y="45893"/>
                </a:lnTo>
                <a:lnTo>
                  <a:pt x="36841" y="45893"/>
                </a:lnTo>
                <a:lnTo>
                  <a:pt x="31909" y="42898"/>
                </a:lnTo>
                <a:cubicBezTo>
                  <a:pt x="31039" y="42318"/>
                  <a:pt x="29975" y="42028"/>
                  <a:pt x="29202" y="42028"/>
                </a:cubicBezTo>
                <a:cubicBezTo>
                  <a:pt x="28331" y="42028"/>
                  <a:pt x="27268" y="42318"/>
                  <a:pt x="26398" y="42898"/>
                </a:cubicBezTo>
                <a:cubicBezTo>
                  <a:pt x="22917" y="44734"/>
                  <a:pt x="19049" y="46376"/>
                  <a:pt x="15278" y="47536"/>
                </a:cubicBezTo>
                <a:cubicBezTo>
                  <a:pt x="13344" y="48019"/>
                  <a:pt x="11990" y="49371"/>
                  <a:pt x="11410" y="51304"/>
                </a:cubicBezTo>
                <a:lnTo>
                  <a:pt x="10056" y="57004"/>
                </a:lnTo>
                <a:lnTo>
                  <a:pt x="10056" y="57004"/>
                </a:lnTo>
                <a:lnTo>
                  <a:pt x="5414" y="57004"/>
                </a:lnTo>
                <a:lnTo>
                  <a:pt x="5414" y="30048"/>
                </a:lnTo>
                <a:close/>
                <a:moveTo>
                  <a:pt x="95439" y="114589"/>
                </a:moveTo>
                <a:lnTo>
                  <a:pt x="76390" y="114589"/>
                </a:lnTo>
                <a:cubicBezTo>
                  <a:pt x="72812" y="109951"/>
                  <a:pt x="70878" y="104444"/>
                  <a:pt x="70878" y="98164"/>
                </a:cubicBezTo>
                <a:cubicBezTo>
                  <a:pt x="70878" y="94396"/>
                  <a:pt x="71748" y="90821"/>
                  <a:pt x="73102" y="87342"/>
                </a:cubicBezTo>
                <a:lnTo>
                  <a:pt x="87510" y="95458"/>
                </a:lnTo>
                <a:cubicBezTo>
                  <a:pt x="87316" y="96328"/>
                  <a:pt x="87316" y="97391"/>
                  <a:pt x="87316" y="98164"/>
                </a:cubicBezTo>
                <a:cubicBezTo>
                  <a:pt x="87316" y="103381"/>
                  <a:pt x="90797" y="107439"/>
                  <a:pt x="95439" y="108888"/>
                </a:cubicBezTo>
                <a:lnTo>
                  <a:pt x="95439" y="114589"/>
                </a:lnTo>
                <a:close/>
                <a:moveTo>
                  <a:pt x="92731" y="98164"/>
                </a:moveTo>
                <a:cubicBezTo>
                  <a:pt x="92731" y="95169"/>
                  <a:pt x="95245" y="92753"/>
                  <a:pt x="98243" y="92753"/>
                </a:cubicBezTo>
                <a:cubicBezTo>
                  <a:pt x="101240" y="92753"/>
                  <a:pt x="103658" y="95169"/>
                  <a:pt x="103658" y="98164"/>
                </a:cubicBezTo>
                <a:cubicBezTo>
                  <a:pt x="103658" y="101159"/>
                  <a:pt x="101240" y="103671"/>
                  <a:pt x="98243" y="103671"/>
                </a:cubicBezTo>
                <a:cubicBezTo>
                  <a:pt x="95245" y="103671"/>
                  <a:pt x="92731" y="101159"/>
                  <a:pt x="92731" y="98164"/>
                </a:cubicBezTo>
                <a:close/>
                <a:moveTo>
                  <a:pt x="114585" y="109082"/>
                </a:moveTo>
                <a:cubicBezTo>
                  <a:pt x="114585" y="112077"/>
                  <a:pt x="112070" y="114589"/>
                  <a:pt x="109073" y="114589"/>
                </a:cubicBezTo>
                <a:lnTo>
                  <a:pt x="100950" y="114589"/>
                </a:lnTo>
                <a:lnTo>
                  <a:pt x="100950" y="108888"/>
                </a:lnTo>
                <a:cubicBezTo>
                  <a:pt x="105592" y="107729"/>
                  <a:pt x="109073" y="103381"/>
                  <a:pt x="109073" y="98164"/>
                </a:cubicBezTo>
                <a:cubicBezTo>
                  <a:pt x="109073" y="97391"/>
                  <a:pt x="108879" y="96328"/>
                  <a:pt x="108879" y="95458"/>
                </a:cubicBezTo>
                <a:lnTo>
                  <a:pt x="114585" y="92173"/>
                </a:lnTo>
                <a:lnTo>
                  <a:pt x="114585" y="109082"/>
                </a:lnTo>
                <a:close/>
                <a:moveTo>
                  <a:pt x="114585" y="85893"/>
                </a:moveTo>
                <a:lnTo>
                  <a:pt x="106075" y="90531"/>
                </a:lnTo>
                <a:cubicBezTo>
                  <a:pt x="104238" y="88405"/>
                  <a:pt x="101240" y="87342"/>
                  <a:pt x="98243" y="87342"/>
                </a:cubicBezTo>
                <a:cubicBezTo>
                  <a:pt x="95245" y="87342"/>
                  <a:pt x="92151" y="88695"/>
                  <a:pt x="90314" y="90531"/>
                </a:cubicBezTo>
                <a:lnTo>
                  <a:pt x="75809" y="82415"/>
                </a:lnTo>
                <a:cubicBezTo>
                  <a:pt x="80741" y="75265"/>
                  <a:pt x="88960" y="70628"/>
                  <a:pt x="98243" y="70628"/>
                </a:cubicBezTo>
                <a:cubicBezTo>
                  <a:pt x="104431" y="70628"/>
                  <a:pt x="109943" y="72850"/>
                  <a:pt x="114585" y="76135"/>
                </a:cubicBezTo>
                <a:lnTo>
                  <a:pt x="114585" y="85893"/>
                </a:lnTo>
                <a:close/>
                <a:moveTo>
                  <a:pt x="114585" y="70144"/>
                </a:moveTo>
                <a:cubicBezTo>
                  <a:pt x="109653" y="67439"/>
                  <a:pt x="104238" y="65507"/>
                  <a:pt x="98243" y="65507"/>
                </a:cubicBezTo>
                <a:cubicBezTo>
                  <a:pt x="80161" y="65507"/>
                  <a:pt x="65463" y="80193"/>
                  <a:pt x="65463" y="98164"/>
                </a:cubicBezTo>
                <a:cubicBezTo>
                  <a:pt x="65463" y="104251"/>
                  <a:pt x="67107" y="109661"/>
                  <a:pt x="70104" y="114589"/>
                </a:cubicBezTo>
                <a:lnTo>
                  <a:pt x="46124" y="114589"/>
                </a:lnTo>
                <a:lnTo>
                  <a:pt x="43609" y="105797"/>
                </a:lnTo>
                <a:lnTo>
                  <a:pt x="48831" y="103091"/>
                </a:lnTo>
                <a:cubicBezTo>
                  <a:pt x="50475" y="102028"/>
                  <a:pt x="51539" y="100386"/>
                  <a:pt x="51539" y="98164"/>
                </a:cubicBezTo>
                <a:cubicBezTo>
                  <a:pt x="51539" y="94106"/>
                  <a:pt x="52119" y="90048"/>
                  <a:pt x="53182" y="86183"/>
                </a:cubicBezTo>
                <a:cubicBezTo>
                  <a:pt x="53763" y="84347"/>
                  <a:pt x="53182" y="82125"/>
                  <a:pt x="51829" y="80772"/>
                </a:cubicBezTo>
                <a:lnTo>
                  <a:pt x="47671" y="76618"/>
                </a:lnTo>
                <a:lnTo>
                  <a:pt x="47671" y="76618"/>
                </a:lnTo>
                <a:lnTo>
                  <a:pt x="54536" y="64927"/>
                </a:lnTo>
                <a:lnTo>
                  <a:pt x="60241" y="66570"/>
                </a:lnTo>
                <a:cubicBezTo>
                  <a:pt x="62175" y="67149"/>
                  <a:pt x="64399" y="66570"/>
                  <a:pt x="65753" y="65217"/>
                </a:cubicBezTo>
                <a:cubicBezTo>
                  <a:pt x="68751" y="62222"/>
                  <a:pt x="71748" y="59806"/>
                  <a:pt x="75229" y="57874"/>
                </a:cubicBezTo>
                <a:cubicBezTo>
                  <a:pt x="76873" y="56714"/>
                  <a:pt x="78033" y="55169"/>
                  <a:pt x="78033" y="52946"/>
                </a:cubicBezTo>
                <a:lnTo>
                  <a:pt x="78033" y="47246"/>
                </a:lnTo>
                <a:lnTo>
                  <a:pt x="78033" y="47246"/>
                </a:lnTo>
                <a:lnTo>
                  <a:pt x="91087" y="43671"/>
                </a:lnTo>
                <a:lnTo>
                  <a:pt x="93795" y="48888"/>
                </a:lnTo>
                <a:cubicBezTo>
                  <a:pt x="94375" y="49661"/>
                  <a:pt x="94955" y="50531"/>
                  <a:pt x="95729" y="51014"/>
                </a:cubicBezTo>
                <a:cubicBezTo>
                  <a:pt x="96599" y="51594"/>
                  <a:pt x="97373" y="51884"/>
                  <a:pt x="98436" y="51884"/>
                </a:cubicBezTo>
                <a:cubicBezTo>
                  <a:pt x="102594" y="51884"/>
                  <a:pt x="106655" y="52367"/>
                  <a:pt x="110523" y="53526"/>
                </a:cubicBezTo>
                <a:cubicBezTo>
                  <a:pt x="111877" y="53719"/>
                  <a:pt x="113521" y="53526"/>
                  <a:pt x="114875" y="52657"/>
                </a:cubicBezTo>
                <a:lnTo>
                  <a:pt x="114875" y="70144"/>
                </a:lnTo>
                <a:lnTo>
                  <a:pt x="114585" y="70144"/>
                </a:lnTo>
                <a:close/>
                <a:moveTo>
                  <a:pt x="114585" y="45024"/>
                </a:moveTo>
                <a:lnTo>
                  <a:pt x="111587" y="48019"/>
                </a:lnTo>
                <a:cubicBezTo>
                  <a:pt x="107236" y="46956"/>
                  <a:pt x="102594" y="46376"/>
                  <a:pt x="98243" y="46376"/>
                </a:cubicBezTo>
                <a:lnTo>
                  <a:pt x="95245" y="41256"/>
                </a:lnTo>
                <a:cubicBezTo>
                  <a:pt x="94665" y="40096"/>
                  <a:pt x="93795" y="39323"/>
                  <a:pt x="93021" y="38743"/>
                </a:cubicBezTo>
                <a:cubicBezTo>
                  <a:pt x="92151" y="38260"/>
                  <a:pt x="91377" y="38260"/>
                  <a:pt x="90314" y="38454"/>
                </a:cubicBezTo>
                <a:lnTo>
                  <a:pt x="74746" y="42608"/>
                </a:lnTo>
                <a:cubicBezTo>
                  <a:pt x="72522" y="43091"/>
                  <a:pt x="72038" y="45314"/>
                  <a:pt x="72038" y="47536"/>
                </a:cubicBezTo>
                <a:lnTo>
                  <a:pt x="72038" y="53526"/>
                </a:lnTo>
                <a:cubicBezTo>
                  <a:pt x="68170" y="55652"/>
                  <a:pt x="64399" y="58357"/>
                  <a:pt x="61112" y="61642"/>
                </a:cubicBezTo>
                <a:lnTo>
                  <a:pt x="55310" y="60000"/>
                </a:lnTo>
                <a:cubicBezTo>
                  <a:pt x="53473" y="59516"/>
                  <a:pt x="50958" y="59516"/>
                  <a:pt x="49895" y="61352"/>
                </a:cubicBezTo>
                <a:lnTo>
                  <a:pt x="41966" y="75265"/>
                </a:lnTo>
                <a:cubicBezTo>
                  <a:pt x="40902" y="77198"/>
                  <a:pt x="41966" y="79130"/>
                  <a:pt x="43319" y="80772"/>
                </a:cubicBezTo>
                <a:lnTo>
                  <a:pt x="47671" y="84830"/>
                </a:lnTo>
                <a:cubicBezTo>
                  <a:pt x="46607" y="89178"/>
                  <a:pt x="46124" y="93816"/>
                  <a:pt x="46124" y="98164"/>
                </a:cubicBezTo>
                <a:lnTo>
                  <a:pt x="40902" y="101159"/>
                </a:lnTo>
                <a:cubicBezTo>
                  <a:pt x="39258" y="102318"/>
                  <a:pt x="37614" y="103961"/>
                  <a:pt x="38195" y="106086"/>
                </a:cubicBezTo>
                <a:lnTo>
                  <a:pt x="40322" y="114589"/>
                </a:lnTo>
                <a:lnTo>
                  <a:pt x="10829" y="114589"/>
                </a:lnTo>
                <a:cubicBezTo>
                  <a:pt x="7832" y="114589"/>
                  <a:pt x="5414" y="112077"/>
                  <a:pt x="5414" y="109082"/>
                </a:cubicBezTo>
                <a:lnTo>
                  <a:pt x="5414" y="62801"/>
                </a:lnTo>
                <a:lnTo>
                  <a:pt x="10636" y="62801"/>
                </a:lnTo>
                <a:cubicBezTo>
                  <a:pt x="12763" y="62801"/>
                  <a:pt x="13827" y="60869"/>
                  <a:pt x="14697" y="58647"/>
                </a:cubicBezTo>
                <a:lnTo>
                  <a:pt x="16051" y="52946"/>
                </a:lnTo>
                <a:cubicBezTo>
                  <a:pt x="20402" y="51884"/>
                  <a:pt x="24754" y="49951"/>
                  <a:pt x="28622" y="47729"/>
                </a:cubicBezTo>
                <a:lnTo>
                  <a:pt x="33843" y="50724"/>
                </a:lnTo>
                <a:cubicBezTo>
                  <a:pt x="34907" y="51304"/>
                  <a:pt x="35970" y="51594"/>
                  <a:pt x="37034" y="51594"/>
                </a:cubicBezTo>
                <a:cubicBezTo>
                  <a:pt x="37904" y="51594"/>
                  <a:pt x="38678" y="51304"/>
                  <a:pt x="39548" y="50724"/>
                </a:cubicBezTo>
                <a:lnTo>
                  <a:pt x="50668" y="39613"/>
                </a:lnTo>
                <a:cubicBezTo>
                  <a:pt x="52312" y="37971"/>
                  <a:pt x="51829" y="35748"/>
                  <a:pt x="50668" y="33816"/>
                </a:cubicBezTo>
                <a:lnTo>
                  <a:pt x="47671" y="28695"/>
                </a:lnTo>
                <a:cubicBezTo>
                  <a:pt x="49895" y="24830"/>
                  <a:pt x="51829" y="20483"/>
                  <a:pt x="52892" y="16135"/>
                </a:cubicBezTo>
                <a:lnTo>
                  <a:pt x="58597" y="14782"/>
                </a:lnTo>
                <a:cubicBezTo>
                  <a:pt x="60531" y="14202"/>
                  <a:pt x="62755" y="12850"/>
                  <a:pt x="62755" y="10724"/>
                </a:cubicBezTo>
                <a:lnTo>
                  <a:pt x="62755" y="5507"/>
                </a:lnTo>
                <a:lnTo>
                  <a:pt x="109073" y="5507"/>
                </a:lnTo>
                <a:cubicBezTo>
                  <a:pt x="112070" y="5507"/>
                  <a:pt x="114585" y="7922"/>
                  <a:pt x="114585" y="10917"/>
                </a:cubicBezTo>
                <a:lnTo>
                  <a:pt x="114585" y="45024"/>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182" name="Shape 182"/>
          <p:cNvSpPr/>
          <p:nvPr/>
        </p:nvSpPr>
        <p:spPr>
          <a:xfrm>
            <a:off x="6399822" y="1921947"/>
            <a:ext cx="414899" cy="414900"/>
          </a:xfrm>
          <a:custGeom>
            <a:pathLst>
              <a:path extrusionOk="0" h="120000" w="12000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183" name="Shape 183"/>
          <p:cNvSpPr/>
          <p:nvPr/>
        </p:nvSpPr>
        <p:spPr>
          <a:xfrm>
            <a:off x="4139025" y="1885060"/>
            <a:ext cx="414900" cy="451800"/>
          </a:xfrm>
          <a:custGeom>
            <a:pathLst>
              <a:path extrusionOk="0" h="120000" w="120000">
                <a:moveTo>
                  <a:pt x="32949" y="92753"/>
                </a:moveTo>
                <a:cubicBezTo>
                  <a:pt x="31142" y="92753"/>
                  <a:pt x="29973" y="93816"/>
                  <a:pt x="29973" y="95458"/>
                </a:cubicBezTo>
                <a:cubicBezTo>
                  <a:pt x="29973" y="97101"/>
                  <a:pt x="31142" y="98164"/>
                  <a:pt x="32949" y="98164"/>
                </a:cubicBezTo>
                <a:cubicBezTo>
                  <a:pt x="34756" y="98164"/>
                  <a:pt x="35925" y="97101"/>
                  <a:pt x="35925" y="95458"/>
                </a:cubicBezTo>
                <a:cubicBezTo>
                  <a:pt x="35925" y="93816"/>
                  <a:pt x="34756" y="92753"/>
                  <a:pt x="32949" y="92753"/>
                </a:cubicBezTo>
                <a:close/>
                <a:moveTo>
                  <a:pt x="83968" y="32753"/>
                </a:moveTo>
                <a:lnTo>
                  <a:pt x="83968" y="16328"/>
                </a:lnTo>
                <a:lnTo>
                  <a:pt x="89920" y="16328"/>
                </a:lnTo>
                <a:cubicBezTo>
                  <a:pt x="93215" y="16328"/>
                  <a:pt x="95978" y="13913"/>
                  <a:pt x="95978" y="10917"/>
                </a:cubicBezTo>
                <a:lnTo>
                  <a:pt x="95978" y="5507"/>
                </a:lnTo>
                <a:cubicBezTo>
                  <a:pt x="95978" y="2512"/>
                  <a:pt x="93215" y="0"/>
                  <a:pt x="89920" y="0"/>
                </a:cubicBezTo>
                <a:lnTo>
                  <a:pt x="29973" y="0"/>
                </a:lnTo>
                <a:cubicBezTo>
                  <a:pt x="26678" y="0"/>
                  <a:pt x="23914" y="2512"/>
                  <a:pt x="23914" y="5507"/>
                </a:cubicBezTo>
                <a:lnTo>
                  <a:pt x="23914" y="10917"/>
                </a:lnTo>
                <a:cubicBezTo>
                  <a:pt x="23914" y="13913"/>
                  <a:pt x="26678" y="16328"/>
                  <a:pt x="29973" y="16328"/>
                </a:cubicBezTo>
                <a:lnTo>
                  <a:pt x="35925" y="16328"/>
                </a:lnTo>
                <a:lnTo>
                  <a:pt x="35925" y="32753"/>
                </a:lnTo>
                <a:cubicBezTo>
                  <a:pt x="35925" y="49082"/>
                  <a:pt x="0" y="54589"/>
                  <a:pt x="0" y="92753"/>
                </a:cubicBezTo>
                <a:cubicBezTo>
                  <a:pt x="0" y="120000"/>
                  <a:pt x="29973" y="120000"/>
                  <a:pt x="29973" y="120000"/>
                </a:cubicBezTo>
                <a:lnTo>
                  <a:pt x="89920" y="120000"/>
                </a:lnTo>
                <a:cubicBezTo>
                  <a:pt x="89920" y="120000"/>
                  <a:pt x="120000" y="120000"/>
                  <a:pt x="120000" y="92753"/>
                </a:cubicBezTo>
                <a:cubicBezTo>
                  <a:pt x="120000" y="54589"/>
                  <a:pt x="83968" y="49082"/>
                  <a:pt x="83968" y="32753"/>
                </a:cubicBezTo>
                <a:close/>
                <a:moveTo>
                  <a:pt x="29973" y="10917"/>
                </a:moveTo>
                <a:lnTo>
                  <a:pt x="29973" y="5507"/>
                </a:lnTo>
                <a:lnTo>
                  <a:pt x="89920" y="5507"/>
                </a:lnTo>
                <a:lnTo>
                  <a:pt x="89920" y="10917"/>
                </a:lnTo>
                <a:lnTo>
                  <a:pt x="29973" y="10917"/>
                </a:lnTo>
                <a:close/>
                <a:moveTo>
                  <a:pt x="77909" y="16328"/>
                </a:moveTo>
                <a:lnTo>
                  <a:pt x="77909" y="24541"/>
                </a:lnTo>
                <a:cubicBezTo>
                  <a:pt x="72595" y="24830"/>
                  <a:pt x="66217" y="26183"/>
                  <a:pt x="59096" y="29758"/>
                </a:cubicBezTo>
                <a:cubicBezTo>
                  <a:pt x="52719" y="32753"/>
                  <a:pt x="47085" y="33236"/>
                  <a:pt x="41984" y="32753"/>
                </a:cubicBezTo>
                <a:lnTo>
                  <a:pt x="41984" y="32753"/>
                </a:lnTo>
                <a:lnTo>
                  <a:pt x="41984" y="16328"/>
                </a:lnTo>
                <a:lnTo>
                  <a:pt x="77909" y="16328"/>
                </a:lnTo>
                <a:close/>
                <a:moveTo>
                  <a:pt x="89920" y="114492"/>
                </a:moveTo>
                <a:lnTo>
                  <a:pt x="29973" y="114492"/>
                </a:lnTo>
                <a:cubicBezTo>
                  <a:pt x="29016" y="114492"/>
                  <a:pt x="5952" y="114299"/>
                  <a:pt x="5952" y="92753"/>
                </a:cubicBezTo>
                <a:cubicBezTo>
                  <a:pt x="5952" y="71980"/>
                  <a:pt x="17325" y="62222"/>
                  <a:pt x="27528" y="53719"/>
                </a:cubicBezTo>
                <a:cubicBezTo>
                  <a:pt x="33587" y="48792"/>
                  <a:pt x="39007" y="43864"/>
                  <a:pt x="41027" y="37874"/>
                </a:cubicBezTo>
                <a:cubicBezTo>
                  <a:pt x="42515" y="38164"/>
                  <a:pt x="44322" y="38164"/>
                  <a:pt x="45810" y="38164"/>
                </a:cubicBezTo>
                <a:cubicBezTo>
                  <a:pt x="50912" y="38164"/>
                  <a:pt x="56333" y="37101"/>
                  <a:pt x="62072" y="34396"/>
                </a:cubicBezTo>
                <a:cubicBezTo>
                  <a:pt x="68024" y="31400"/>
                  <a:pt x="73445" y="30241"/>
                  <a:pt x="77909" y="29758"/>
                </a:cubicBezTo>
                <a:lnTo>
                  <a:pt x="77909" y="32753"/>
                </a:lnTo>
                <a:cubicBezTo>
                  <a:pt x="77909" y="41449"/>
                  <a:pt x="84818" y="47439"/>
                  <a:pt x="92364" y="53719"/>
                </a:cubicBezTo>
                <a:cubicBezTo>
                  <a:pt x="102568" y="62222"/>
                  <a:pt x="113941" y="71980"/>
                  <a:pt x="113941" y="92753"/>
                </a:cubicBezTo>
                <a:cubicBezTo>
                  <a:pt x="113941" y="113719"/>
                  <a:pt x="92364" y="114492"/>
                  <a:pt x="89920" y="114492"/>
                </a:cubicBezTo>
                <a:close/>
                <a:moveTo>
                  <a:pt x="39007" y="65410"/>
                </a:moveTo>
                <a:cubicBezTo>
                  <a:pt x="33906" y="65410"/>
                  <a:pt x="29973" y="68985"/>
                  <a:pt x="29973" y="73623"/>
                </a:cubicBezTo>
                <a:cubicBezTo>
                  <a:pt x="29973" y="78260"/>
                  <a:pt x="33906" y="81835"/>
                  <a:pt x="39007" y="81835"/>
                </a:cubicBezTo>
                <a:cubicBezTo>
                  <a:pt x="44109" y="81835"/>
                  <a:pt x="47936" y="78260"/>
                  <a:pt x="47936" y="73623"/>
                </a:cubicBezTo>
                <a:cubicBezTo>
                  <a:pt x="47936" y="68985"/>
                  <a:pt x="44109" y="65410"/>
                  <a:pt x="39007" y="65410"/>
                </a:cubicBezTo>
                <a:close/>
                <a:moveTo>
                  <a:pt x="39007" y="76328"/>
                </a:moveTo>
                <a:cubicBezTo>
                  <a:pt x="37201" y="76328"/>
                  <a:pt x="35925" y="75265"/>
                  <a:pt x="35925" y="73623"/>
                </a:cubicBezTo>
                <a:cubicBezTo>
                  <a:pt x="35925" y="71980"/>
                  <a:pt x="37201" y="70917"/>
                  <a:pt x="39007" y="70917"/>
                </a:cubicBezTo>
                <a:cubicBezTo>
                  <a:pt x="40708" y="70917"/>
                  <a:pt x="41984" y="71980"/>
                  <a:pt x="41984" y="73623"/>
                </a:cubicBezTo>
                <a:cubicBezTo>
                  <a:pt x="41984" y="75265"/>
                  <a:pt x="40708" y="76328"/>
                  <a:pt x="39007" y="76328"/>
                </a:cubicBezTo>
                <a:close/>
                <a:moveTo>
                  <a:pt x="93002" y="98164"/>
                </a:moveTo>
                <a:cubicBezTo>
                  <a:pt x="91195" y="98164"/>
                  <a:pt x="89920" y="99227"/>
                  <a:pt x="89920" y="100869"/>
                </a:cubicBezTo>
                <a:cubicBezTo>
                  <a:pt x="89920" y="102512"/>
                  <a:pt x="91195" y="103671"/>
                  <a:pt x="93002" y="103671"/>
                </a:cubicBezTo>
                <a:cubicBezTo>
                  <a:pt x="94703" y="103671"/>
                  <a:pt x="95978" y="102512"/>
                  <a:pt x="95978" y="100869"/>
                </a:cubicBezTo>
                <a:cubicBezTo>
                  <a:pt x="95978" y="99227"/>
                  <a:pt x="94703" y="98164"/>
                  <a:pt x="93002" y="98164"/>
                </a:cubicBezTo>
                <a:close/>
                <a:moveTo>
                  <a:pt x="86944" y="81835"/>
                </a:moveTo>
                <a:cubicBezTo>
                  <a:pt x="85137" y="81835"/>
                  <a:pt x="83968" y="82898"/>
                  <a:pt x="83968" y="84541"/>
                </a:cubicBezTo>
                <a:cubicBezTo>
                  <a:pt x="83968" y="86183"/>
                  <a:pt x="85137" y="87246"/>
                  <a:pt x="86944" y="87246"/>
                </a:cubicBezTo>
                <a:cubicBezTo>
                  <a:pt x="88751" y="87246"/>
                  <a:pt x="89920" y="86183"/>
                  <a:pt x="89920" y="84541"/>
                </a:cubicBezTo>
                <a:cubicBezTo>
                  <a:pt x="89920" y="82898"/>
                  <a:pt x="88751" y="81835"/>
                  <a:pt x="86944" y="81835"/>
                </a:cubicBezTo>
                <a:close/>
                <a:moveTo>
                  <a:pt x="71957" y="60000"/>
                </a:moveTo>
                <a:cubicBezTo>
                  <a:pt x="68662" y="60000"/>
                  <a:pt x="66005" y="62415"/>
                  <a:pt x="66005" y="65410"/>
                </a:cubicBezTo>
                <a:cubicBezTo>
                  <a:pt x="66005" y="68405"/>
                  <a:pt x="68662" y="70917"/>
                  <a:pt x="71957" y="70917"/>
                </a:cubicBezTo>
                <a:cubicBezTo>
                  <a:pt x="75252" y="70917"/>
                  <a:pt x="77909" y="68405"/>
                  <a:pt x="77909" y="65410"/>
                </a:cubicBezTo>
                <a:cubicBezTo>
                  <a:pt x="77909" y="62415"/>
                  <a:pt x="75252" y="60000"/>
                  <a:pt x="71957" y="60000"/>
                </a:cubicBezTo>
                <a:close/>
                <a:moveTo>
                  <a:pt x="59946" y="87246"/>
                </a:moveTo>
                <a:cubicBezTo>
                  <a:pt x="56651" y="87246"/>
                  <a:pt x="53994" y="89758"/>
                  <a:pt x="53994" y="92753"/>
                </a:cubicBezTo>
                <a:cubicBezTo>
                  <a:pt x="53994" y="95748"/>
                  <a:pt x="56651" y="98164"/>
                  <a:pt x="59946" y="98164"/>
                </a:cubicBezTo>
                <a:cubicBezTo>
                  <a:pt x="63241" y="98164"/>
                  <a:pt x="66005" y="95748"/>
                  <a:pt x="66005" y="92753"/>
                </a:cubicBezTo>
                <a:cubicBezTo>
                  <a:pt x="66005" y="89758"/>
                  <a:pt x="63241" y="87246"/>
                  <a:pt x="59946" y="8724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
        <p:nvSpPr>
          <p:cNvPr id="184" name="Shape 184"/>
          <p:cNvSpPr txBox="1"/>
          <p:nvPr/>
        </p:nvSpPr>
        <p:spPr>
          <a:xfrm>
            <a:off x="935275" y="1213325"/>
            <a:ext cx="2120100" cy="488400"/>
          </a:xfrm>
          <a:prstGeom prst="rect">
            <a:avLst/>
          </a:prstGeom>
          <a:noFill/>
          <a:ln>
            <a:noFill/>
          </a:ln>
        </p:spPr>
        <p:txBody>
          <a:bodyPr anchorCtr="0" anchor="t" bIns="91425" lIns="91425" rIns="91425" tIns="91425">
            <a:noAutofit/>
          </a:bodyPr>
          <a:lstStyle/>
          <a:p>
            <a:pPr lvl="0" rtl="0" algn="ctr">
              <a:spcBef>
                <a:spcPts val="0"/>
              </a:spcBef>
              <a:buNone/>
            </a:pPr>
            <a:r>
              <a:rPr b="1" lang="fr">
                <a:latin typeface="BenchNine"/>
                <a:ea typeface="BenchNine"/>
                <a:cs typeface="BenchNine"/>
                <a:sym typeface="BenchNine"/>
              </a:rPr>
              <a:t>Présentation du projet</a:t>
            </a:r>
          </a:p>
          <a:p>
            <a:pPr lvl="0" rtl="0" algn="ctr">
              <a:spcBef>
                <a:spcPts val="0"/>
              </a:spcBef>
              <a:buNone/>
            </a:pPr>
            <a:r>
              <a:rPr b="1" lang="fr">
                <a:latin typeface="BenchNine"/>
                <a:ea typeface="BenchNine"/>
                <a:cs typeface="BenchNine"/>
                <a:sym typeface="BenchNine"/>
              </a:rPr>
              <a:t>et de son objectif auprès des enfants</a:t>
            </a:r>
          </a:p>
        </p:txBody>
      </p:sp>
      <p:sp>
        <p:nvSpPr>
          <p:cNvPr id="185" name="Shape 185"/>
          <p:cNvSpPr txBox="1"/>
          <p:nvPr/>
        </p:nvSpPr>
        <p:spPr>
          <a:xfrm>
            <a:off x="2092325" y="3928250"/>
            <a:ext cx="2120100" cy="488400"/>
          </a:xfrm>
          <a:prstGeom prst="rect">
            <a:avLst/>
          </a:prstGeom>
          <a:noFill/>
          <a:ln>
            <a:noFill/>
          </a:ln>
        </p:spPr>
        <p:txBody>
          <a:bodyPr anchorCtr="0" anchor="t" bIns="91425" lIns="91425" rIns="91425" tIns="91425">
            <a:noAutofit/>
          </a:bodyPr>
          <a:lstStyle/>
          <a:p>
            <a:pPr lvl="0" rtl="0" algn="ctr">
              <a:spcBef>
                <a:spcPts val="0"/>
              </a:spcBef>
              <a:buNone/>
            </a:pPr>
            <a:r>
              <a:rPr b="1" lang="fr">
                <a:latin typeface="BenchNine"/>
                <a:ea typeface="BenchNine"/>
                <a:cs typeface="BenchNine"/>
                <a:sym typeface="BenchNine"/>
              </a:rPr>
              <a:t>Diagramme de cas d’utilisation et chaîne d'énergie et d’information</a:t>
            </a:r>
          </a:p>
        </p:txBody>
      </p:sp>
      <p:sp>
        <p:nvSpPr>
          <p:cNvPr id="186" name="Shape 186"/>
          <p:cNvSpPr txBox="1"/>
          <p:nvPr/>
        </p:nvSpPr>
        <p:spPr>
          <a:xfrm>
            <a:off x="4456437" y="3941500"/>
            <a:ext cx="2120100" cy="488400"/>
          </a:xfrm>
          <a:prstGeom prst="rect">
            <a:avLst/>
          </a:prstGeom>
          <a:noFill/>
          <a:ln>
            <a:noFill/>
          </a:ln>
        </p:spPr>
        <p:txBody>
          <a:bodyPr anchorCtr="0" anchor="t" bIns="91425" lIns="91425" rIns="91425" tIns="91425">
            <a:noAutofit/>
          </a:bodyPr>
          <a:lstStyle/>
          <a:p>
            <a:pPr lvl="0" rtl="0" algn="ctr">
              <a:spcBef>
                <a:spcPts val="0"/>
              </a:spcBef>
              <a:buNone/>
            </a:pPr>
            <a:r>
              <a:rPr b="1" lang="fr">
                <a:latin typeface="BenchNine"/>
                <a:ea typeface="BenchNine"/>
                <a:cs typeface="BenchNine"/>
                <a:sym typeface="BenchNine"/>
              </a:rPr>
              <a:t>Preuve vidéo du fonctionnement</a:t>
            </a:r>
          </a:p>
        </p:txBody>
      </p:sp>
      <p:sp>
        <p:nvSpPr>
          <p:cNvPr id="187" name="Shape 187"/>
          <p:cNvSpPr txBox="1"/>
          <p:nvPr/>
        </p:nvSpPr>
        <p:spPr>
          <a:xfrm>
            <a:off x="5547225" y="1211125"/>
            <a:ext cx="2120100" cy="488400"/>
          </a:xfrm>
          <a:prstGeom prst="rect">
            <a:avLst/>
          </a:prstGeom>
          <a:noFill/>
          <a:ln>
            <a:noFill/>
          </a:ln>
        </p:spPr>
        <p:txBody>
          <a:bodyPr anchorCtr="0" anchor="t" bIns="91425" lIns="91425" rIns="91425" tIns="91425">
            <a:noAutofit/>
          </a:bodyPr>
          <a:lstStyle/>
          <a:p>
            <a:pPr lvl="0" rtl="0" algn="ctr">
              <a:spcBef>
                <a:spcPts val="0"/>
              </a:spcBef>
              <a:buNone/>
            </a:pPr>
            <a:r>
              <a:rPr b="1" lang="fr">
                <a:latin typeface="BenchNine"/>
                <a:ea typeface="BenchNine"/>
                <a:cs typeface="BenchNine"/>
                <a:sym typeface="BenchNine"/>
              </a:rPr>
              <a:t>Conclusion environnementale</a:t>
            </a:r>
          </a:p>
          <a:p>
            <a:pPr lvl="0" rtl="0" algn="ctr">
              <a:spcBef>
                <a:spcPts val="0"/>
              </a:spcBef>
              <a:buNone/>
            </a:pPr>
            <a:r>
              <a:rPr b="1" lang="fr">
                <a:latin typeface="BenchNine"/>
                <a:ea typeface="BenchNine"/>
                <a:cs typeface="BenchNine"/>
                <a:sym typeface="BenchNine"/>
              </a:rPr>
              <a:t>et critique d’amélioration</a:t>
            </a:r>
          </a:p>
        </p:txBody>
      </p:sp>
      <p:sp>
        <p:nvSpPr>
          <p:cNvPr id="188" name="Shape 188"/>
          <p:cNvSpPr txBox="1"/>
          <p:nvPr/>
        </p:nvSpPr>
        <p:spPr>
          <a:xfrm>
            <a:off x="3246650" y="1213325"/>
            <a:ext cx="2394300" cy="488400"/>
          </a:xfrm>
          <a:prstGeom prst="rect">
            <a:avLst/>
          </a:prstGeom>
          <a:noFill/>
          <a:ln>
            <a:noFill/>
          </a:ln>
        </p:spPr>
        <p:txBody>
          <a:bodyPr anchorCtr="0" anchor="t" bIns="91425" lIns="91425" rIns="91425" tIns="91425">
            <a:noAutofit/>
          </a:bodyPr>
          <a:lstStyle/>
          <a:p>
            <a:pPr lvl="0" rtl="0" algn="ctr">
              <a:spcBef>
                <a:spcPts val="0"/>
              </a:spcBef>
              <a:buNone/>
            </a:pPr>
            <a:r>
              <a:rPr b="1" lang="fr">
                <a:latin typeface="BenchNine"/>
                <a:ea typeface="BenchNine"/>
                <a:cs typeface="BenchNine"/>
                <a:sym typeface="BenchNine"/>
              </a:rPr>
              <a:t>Présentation de ma tâche, </a:t>
            </a:r>
          </a:p>
          <a:p>
            <a:pPr lvl="0" rtl="0" algn="ctr">
              <a:spcBef>
                <a:spcPts val="0"/>
              </a:spcBef>
              <a:buNone/>
            </a:pPr>
            <a:r>
              <a:rPr b="1" lang="fr">
                <a:latin typeface="BenchNine"/>
                <a:ea typeface="BenchNine"/>
                <a:cs typeface="BenchNine"/>
                <a:sym typeface="BenchNine"/>
              </a:rPr>
              <a:t>du choix et de la conception</a:t>
            </a:r>
          </a:p>
        </p:txBody>
      </p:sp>
      <p:sp>
        <p:nvSpPr>
          <p:cNvPr id="189" name="Shape 189"/>
          <p:cNvSpPr/>
          <p:nvPr/>
        </p:nvSpPr>
        <p:spPr>
          <a:xfrm>
            <a:off x="205375" y="133950"/>
            <a:ext cx="13860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0" name="Shape 190"/>
          <p:cNvSpPr txBox="1"/>
          <p:nvPr>
            <p:ph idx="4294967295" type="title"/>
          </p:nvPr>
        </p:nvSpPr>
        <p:spPr>
          <a:xfrm>
            <a:off x="200900" y="111325"/>
            <a:ext cx="4021200" cy="357300"/>
          </a:xfrm>
          <a:prstGeom prst="rect">
            <a:avLst/>
          </a:prstGeom>
        </p:spPr>
        <p:txBody>
          <a:bodyPr anchorCtr="0" anchor="t" bIns="91425" lIns="91425" rIns="91425" tIns="91425">
            <a:noAutofit/>
          </a:bodyPr>
          <a:lstStyle/>
          <a:p>
            <a:pPr indent="0" lvl="0" marL="0" marR="0" rtl="0" algn="l">
              <a:lnSpc>
                <a:spcPct val="100000"/>
              </a:lnSpc>
              <a:spcBef>
                <a:spcPts val="0"/>
              </a:spcBef>
              <a:spcAft>
                <a:spcPts val="0"/>
              </a:spcAft>
              <a:buNone/>
            </a:pPr>
            <a:r>
              <a:rPr b="1" lang="fr" sz="1800">
                <a:solidFill>
                  <a:srgbClr val="D9D9D9"/>
                </a:solidFill>
                <a:latin typeface="Montserrat"/>
                <a:ea typeface="Montserrat"/>
                <a:cs typeface="Montserrat"/>
                <a:sym typeface="Montserrat"/>
              </a:rPr>
              <a:t>Sommaire</a:t>
            </a:r>
          </a:p>
        </p:txBody>
      </p:sp>
      <p:sp>
        <p:nvSpPr>
          <p:cNvPr id="191" name="Shape 191"/>
          <p:cNvSpPr/>
          <p:nvPr/>
        </p:nvSpPr>
        <p:spPr>
          <a:xfrm>
            <a:off x="5308542" y="3438724"/>
            <a:ext cx="393600" cy="393600"/>
          </a:xfrm>
          <a:custGeom>
            <a:pathLst>
              <a:path extrusionOk="0" h="120000" w="120000">
                <a:moveTo>
                  <a:pt x="103658" y="48910"/>
                </a:moveTo>
                <a:cubicBezTo>
                  <a:pt x="100660" y="48910"/>
                  <a:pt x="98243" y="51428"/>
                  <a:pt x="98243" y="54430"/>
                </a:cubicBezTo>
                <a:cubicBezTo>
                  <a:pt x="98243" y="57433"/>
                  <a:pt x="100660" y="59854"/>
                  <a:pt x="103658" y="59854"/>
                </a:cubicBezTo>
                <a:cubicBezTo>
                  <a:pt x="106655" y="59854"/>
                  <a:pt x="109073" y="57433"/>
                  <a:pt x="109073" y="54430"/>
                </a:cubicBezTo>
                <a:cubicBezTo>
                  <a:pt x="109073" y="51428"/>
                  <a:pt x="106655" y="48910"/>
                  <a:pt x="103658" y="48910"/>
                </a:cubicBezTo>
                <a:close/>
                <a:moveTo>
                  <a:pt x="76390" y="48910"/>
                </a:moveTo>
                <a:lnTo>
                  <a:pt x="16341" y="48910"/>
                </a:lnTo>
                <a:lnTo>
                  <a:pt x="16341" y="103631"/>
                </a:lnTo>
                <a:lnTo>
                  <a:pt x="76390" y="103631"/>
                </a:lnTo>
                <a:lnTo>
                  <a:pt x="76390" y="48910"/>
                </a:lnTo>
                <a:close/>
                <a:moveTo>
                  <a:pt x="70878" y="98111"/>
                </a:moveTo>
                <a:lnTo>
                  <a:pt x="21756" y="98111"/>
                </a:lnTo>
                <a:lnTo>
                  <a:pt x="21756" y="54430"/>
                </a:lnTo>
                <a:lnTo>
                  <a:pt x="70878" y="54430"/>
                </a:lnTo>
                <a:lnTo>
                  <a:pt x="70878" y="98111"/>
                </a:lnTo>
                <a:close/>
                <a:moveTo>
                  <a:pt x="109073" y="32542"/>
                </a:moveTo>
                <a:lnTo>
                  <a:pt x="73392" y="32542"/>
                </a:lnTo>
                <a:cubicBezTo>
                  <a:pt x="72522" y="28765"/>
                  <a:pt x="70394" y="25762"/>
                  <a:pt x="67107" y="23825"/>
                </a:cubicBezTo>
                <a:lnTo>
                  <a:pt x="80161" y="10653"/>
                </a:lnTo>
                <a:cubicBezTo>
                  <a:pt x="80741" y="10653"/>
                  <a:pt x="81031" y="10944"/>
                  <a:pt x="81514" y="10944"/>
                </a:cubicBezTo>
                <a:cubicBezTo>
                  <a:pt x="84512" y="10944"/>
                  <a:pt x="87026" y="8523"/>
                  <a:pt x="87026" y="5520"/>
                </a:cubicBezTo>
                <a:cubicBezTo>
                  <a:pt x="87026" y="2518"/>
                  <a:pt x="84512" y="0"/>
                  <a:pt x="81514" y="0"/>
                </a:cubicBezTo>
                <a:cubicBezTo>
                  <a:pt x="78517" y="0"/>
                  <a:pt x="76099" y="2518"/>
                  <a:pt x="76099" y="5520"/>
                </a:cubicBezTo>
                <a:cubicBezTo>
                  <a:pt x="76099" y="6004"/>
                  <a:pt x="76099" y="6295"/>
                  <a:pt x="76390" y="6876"/>
                </a:cubicBezTo>
                <a:lnTo>
                  <a:pt x="61402" y="21888"/>
                </a:lnTo>
                <a:cubicBezTo>
                  <a:pt x="60821" y="21888"/>
                  <a:pt x="60241" y="21598"/>
                  <a:pt x="59951" y="21598"/>
                </a:cubicBezTo>
                <a:cubicBezTo>
                  <a:pt x="59468" y="21598"/>
                  <a:pt x="58887" y="21598"/>
                  <a:pt x="58597" y="21888"/>
                </a:cubicBezTo>
                <a:lnTo>
                  <a:pt x="43609" y="6876"/>
                </a:lnTo>
                <a:cubicBezTo>
                  <a:pt x="43609" y="6295"/>
                  <a:pt x="43900" y="6004"/>
                  <a:pt x="43900" y="5520"/>
                </a:cubicBezTo>
                <a:cubicBezTo>
                  <a:pt x="43900" y="2518"/>
                  <a:pt x="41482" y="0"/>
                  <a:pt x="38388" y="0"/>
                </a:cubicBezTo>
                <a:cubicBezTo>
                  <a:pt x="35390" y="0"/>
                  <a:pt x="32973" y="2518"/>
                  <a:pt x="32973" y="5520"/>
                </a:cubicBezTo>
                <a:cubicBezTo>
                  <a:pt x="32973" y="8523"/>
                  <a:pt x="35390" y="10944"/>
                  <a:pt x="38388" y="10944"/>
                </a:cubicBezTo>
                <a:cubicBezTo>
                  <a:pt x="38968" y="10944"/>
                  <a:pt x="39258" y="10944"/>
                  <a:pt x="39838" y="10653"/>
                </a:cubicBezTo>
                <a:lnTo>
                  <a:pt x="52892" y="23825"/>
                </a:lnTo>
                <a:cubicBezTo>
                  <a:pt x="49895" y="25762"/>
                  <a:pt x="47477" y="28958"/>
                  <a:pt x="46607" y="32542"/>
                </a:cubicBezTo>
                <a:lnTo>
                  <a:pt x="10829" y="32542"/>
                </a:lnTo>
                <a:cubicBezTo>
                  <a:pt x="4834" y="32542"/>
                  <a:pt x="0" y="37481"/>
                  <a:pt x="0" y="43486"/>
                </a:cubicBezTo>
                <a:lnTo>
                  <a:pt x="0" y="109055"/>
                </a:lnTo>
                <a:cubicBezTo>
                  <a:pt x="0" y="115060"/>
                  <a:pt x="4834" y="120000"/>
                  <a:pt x="10829" y="120000"/>
                </a:cubicBezTo>
                <a:lnTo>
                  <a:pt x="109073" y="120000"/>
                </a:lnTo>
                <a:cubicBezTo>
                  <a:pt x="115165" y="120000"/>
                  <a:pt x="120000" y="115060"/>
                  <a:pt x="120000" y="109055"/>
                </a:cubicBezTo>
                <a:lnTo>
                  <a:pt x="120000" y="43486"/>
                </a:lnTo>
                <a:cubicBezTo>
                  <a:pt x="120000" y="37481"/>
                  <a:pt x="115165" y="32542"/>
                  <a:pt x="109073" y="32542"/>
                </a:cubicBezTo>
                <a:close/>
                <a:moveTo>
                  <a:pt x="87316" y="114576"/>
                </a:moveTo>
                <a:lnTo>
                  <a:pt x="10829" y="114576"/>
                </a:lnTo>
                <a:cubicBezTo>
                  <a:pt x="7832" y="114576"/>
                  <a:pt x="5414" y="112058"/>
                  <a:pt x="5414" y="109055"/>
                </a:cubicBezTo>
                <a:lnTo>
                  <a:pt x="5414" y="43486"/>
                </a:lnTo>
                <a:cubicBezTo>
                  <a:pt x="5414" y="40484"/>
                  <a:pt x="7832" y="38062"/>
                  <a:pt x="10829" y="38062"/>
                </a:cubicBezTo>
                <a:lnTo>
                  <a:pt x="87316" y="38062"/>
                </a:lnTo>
                <a:lnTo>
                  <a:pt x="87316" y="114576"/>
                </a:lnTo>
                <a:close/>
                <a:moveTo>
                  <a:pt x="114585" y="109055"/>
                </a:moveTo>
                <a:cubicBezTo>
                  <a:pt x="114585" y="112058"/>
                  <a:pt x="112070" y="114576"/>
                  <a:pt x="109073" y="114576"/>
                </a:cubicBezTo>
                <a:lnTo>
                  <a:pt x="92731" y="114576"/>
                </a:lnTo>
                <a:lnTo>
                  <a:pt x="92731" y="38062"/>
                </a:lnTo>
                <a:lnTo>
                  <a:pt x="109073" y="38062"/>
                </a:lnTo>
                <a:cubicBezTo>
                  <a:pt x="112070" y="38062"/>
                  <a:pt x="114585" y="40484"/>
                  <a:pt x="114585" y="43486"/>
                </a:cubicBezTo>
                <a:lnTo>
                  <a:pt x="114585" y="109055"/>
                </a:lnTo>
                <a:close/>
                <a:moveTo>
                  <a:pt x="103658" y="76319"/>
                </a:moveTo>
                <a:cubicBezTo>
                  <a:pt x="102014" y="76319"/>
                  <a:pt x="100950" y="77384"/>
                  <a:pt x="100950" y="79031"/>
                </a:cubicBezTo>
                <a:cubicBezTo>
                  <a:pt x="100950" y="80677"/>
                  <a:pt x="102014" y="81743"/>
                  <a:pt x="103658" y="81743"/>
                </a:cubicBezTo>
                <a:cubicBezTo>
                  <a:pt x="105302" y="81743"/>
                  <a:pt x="106365" y="80677"/>
                  <a:pt x="106365" y="79031"/>
                </a:cubicBezTo>
                <a:cubicBezTo>
                  <a:pt x="106365" y="77384"/>
                  <a:pt x="105302" y="76319"/>
                  <a:pt x="103658" y="76319"/>
                </a:cubicBezTo>
                <a:close/>
                <a:moveTo>
                  <a:pt x="103658" y="65375"/>
                </a:moveTo>
                <a:cubicBezTo>
                  <a:pt x="102014" y="65375"/>
                  <a:pt x="100950" y="66440"/>
                  <a:pt x="100950" y="68087"/>
                </a:cubicBezTo>
                <a:cubicBezTo>
                  <a:pt x="100950" y="69733"/>
                  <a:pt x="102014" y="70799"/>
                  <a:pt x="103658" y="70799"/>
                </a:cubicBezTo>
                <a:cubicBezTo>
                  <a:pt x="105302" y="70799"/>
                  <a:pt x="106365" y="69733"/>
                  <a:pt x="106365" y="68087"/>
                </a:cubicBezTo>
                <a:cubicBezTo>
                  <a:pt x="106365" y="66440"/>
                  <a:pt x="105302" y="65375"/>
                  <a:pt x="103658" y="65375"/>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Shape 196"/>
          <p:cNvSpPr/>
          <p:nvPr/>
        </p:nvSpPr>
        <p:spPr>
          <a:xfrm flipH="1">
            <a:off x="0" y="-125"/>
            <a:ext cx="9144000" cy="5143500"/>
          </a:xfrm>
          <a:prstGeom prst="rect">
            <a:avLst/>
          </a:prstGeom>
          <a:solidFill>
            <a:srgbClr val="E0E0E0"/>
          </a:solidFill>
          <a:ln>
            <a:noFill/>
          </a:ln>
        </p:spPr>
        <p:txBody>
          <a:bodyPr anchorCtr="0" anchor="ctr" bIns="91425" lIns="91425" rIns="91425" tIns="91425">
            <a:noAutofit/>
          </a:bodyPr>
          <a:lstStyle/>
          <a:p>
            <a:pPr lvl="0" rtl="0">
              <a:spcBef>
                <a:spcPts val="0"/>
              </a:spcBef>
              <a:buNone/>
            </a:pPr>
            <a:r>
              <a:rPr b="1" lang="fr"/>
              <a:t> </a:t>
            </a:r>
          </a:p>
        </p:txBody>
      </p:sp>
      <p:pic>
        <p:nvPicPr>
          <p:cNvPr descr="Sans titre-1.png" id="197" name="Shape 197"/>
          <p:cNvPicPr preferRelativeResize="0"/>
          <p:nvPr/>
        </p:nvPicPr>
        <p:blipFill rotWithShape="1">
          <a:blip r:embed="rId4">
            <a:alphaModFix/>
          </a:blip>
          <a:srcRect b="0" l="0" r="0" t="0"/>
          <a:stretch/>
        </p:blipFill>
        <p:spPr>
          <a:xfrm flipH="1">
            <a:off x="5906751" y="528200"/>
            <a:ext cx="2780048" cy="3782276"/>
          </a:xfrm>
          <a:prstGeom prst="rect">
            <a:avLst/>
          </a:prstGeom>
          <a:noFill/>
          <a:ln>
            <a:noFill/>
          </a:ln>
        </p:spPr>
      </p:pic>
      <p:pic>
        <p:nvPicPr>
          <p:cNvPr id="198" name="Shape 198"/>
          <p:cNvPicPr preferRelativeResize="0"/>
          <p:nvPr/>
        </p:nvPicPr>
        <p:blipFill>
          <a:blip r:embed="rId5">
            <a:alphaModFix/>
          </a:blip>
          <a:stretch>
            <a:fillRect/>
          </a:stretch>
        </p:blipFill>
        <p:spPr>
          <a:xfrm rot="-297722">
            <a:off x="8297875" y="2747640"/>
            <a:ext cx="336692" cy="1222813"/>
          </a:xfrm>
          <a:prstGeom prst="rect">
            <a:avLst/>
          </a:prstGeom>
          <a:noFill/>
          <a:ln>
            <a:noFill/>
          </a:ln>
        </p:spPr>
      </p:pic>
      <p:cxnSp>
        <p:nvCxnSpPr>
          <p:cNvPr id="199" name="Shape 199"/>
          <p:cNvCxnSpPr/>
          <p:nvPr/>
        </p:nvCxnSpPr>
        <p:spPr>
          <a:xfrm>
            <a:off x="5748925" y="111325"/>
            <a:ext cx="0" cy="4893600"/>
          </a:xfrm>
          <a:prstGeom prst="straightConnector1">
            <a:avLst/>
          </a:prstGeom>
          <a:noFill/>
          <a:ln cap="flat" cmpd="sng" w="19050">
            <a:solidFill>
              <a:srgbClr val="000000"/>
            </a:solidFill>
            <a:prstDash val="solid"/>
            <a:round/>
            <a:headEnd len="lg" w="lg" type="none"/>
            <a:tailEnd len="lg" w="lg" type="none"/>
          </a:ln>
        </p:spPr>
      </p:cxnSp>
      <p:sp>
        <p:nvSpPr>
          <p:cNvPr id="200" name="Shape 200"/>
          <p:cNvSpPr txBox="1"/>
          <p:nvPr/>
        </p:nvSpPr>
        <p:spPr>
          <a:xfrm flipH="1">
            <a:off x="5749050" y="4437475"/>
            <a:ext cx="3084300" cy="375000"/>
          </a:xfrm>
          <a:prstGeom prst="rect">
            <a:avLst/>
          </a:prstGeom>
          <a:noFill/>
          <a:ln>
            <a:noFill/>
          </a:ln>
        </p:spPr>
        <p:txBody>
          <a:bodyPr anchorCtr="0" anchor="t" bIns="91425" lIns="91425" rIns="91425" tIns="91425">
            <a:noAutofit/>
          </a:bodyPr>
          <a:lstStyle/>
          <a:p>
            <a:pPr lvl="0" rtl="0" algn="ctr">
              <a:spcBef>
                <a:spcPts val="0"/>
              </a:spcBef>
              <a:buClr>
                <a:schemeClr val="dk1"/>
              </a:buClr>
              <a:buSzPct val="61111"/>
              <a:buFont typeface="Arial"/>
              <a:buNone/>
            </a:pPr>
            <a:r>
              <a:rPr lang="fr" sz="1800">
                <a:solidFill>
                  <a:schemeClr val="dk1"/>
                </a:solidFill>
                <a:latin typeface="Oswald"/>
                <a:ea typeface="Oswald"/>
                <a:cs typeface="Oswald"/>
                <a:sym typeface="Oswald"/>
              </a:rPr>
              <a:t>Robot</a:t>
            </a:r>
          </a:p>
          <a:p>
            <a:pPr lvl="0" rtl="0" algn="ctr">
              <a:spcBef>
                <a:spcPts val="0"/>
              </a:spcBef>
              <a:buNone/>
            </a:pPr>
            <a:r>
              <a:t/>
            </a:r>
            <a:endParaRPr sz="1800">
              <a:latin typeface="Oswald"/>
              <a:ea typeface="Oswald"/>
              <a:cs typeface="Oswald"/>
              <a:sym typeface="Oswald"/>
            </a:endParaRPr>
          </a:p>
        </p:txBody>
      </p:sp>
      <p:sp>
        <p:nvSpPr>
          <p:cNvPr id="201" name="Shape 201"/>
          <p:cNvSpPr txBox="1"/>
          <p:nvPr/>
        </p:nvSpPr>
        <p:spPr>
          <a:xfrm flipH="1">
            <a:off x="3855325" y="4437475"/>
            <a:ext cx="1893600" cy="375000"/>
          </a:xfrm>
          <a:prstGeom prst="rect">
            <a:avLst/>
          </a:prstGeom>
          <a:noFill/>
          <a:ln>
            <a:noFill/>
          </a:ln>
        </p:spPr>
        <p:txBody>
          <a:bodyPr anchorCtr="0" anchor="t" bIns="91425" lIns="91425" rIns="91425" tIns="91425">
            <a:noAutofit/>
          </a:bodyPr>
          <a:lstStyle/>
          <a:p>
            <a:pPr lvl="0" rtl="0" algn="ctr">
              <a:spcBef>
                <a:spcPts val="0"/>
              </a:spcBef>
              <a:buClr>
                <a:schemeClr val="dk1"/>
              </a:buClr>
              <a:buSzPct val="61111"/>
              <a:buFont typeface="Arial"/>
              <a:buNone/>
            </a:pPr>
            <a:r>
              <a:rPr lang="fr" sz="1800">
                <a:solidFill>
                  <a:schemeClr val="dk1"/>
                </a:solidFill>
                <a:latin typeface="Oswald"/>
                <a:ea typeface="Oswald"/>
                <a:cs typeface="Oswald"/>
                <a:sym typeface="Oswald"/>
              </a:rPr>
              <a:t>Bloc Maître</a:t>
            </a:r>
          </a:p>
          <a:p>
            <a:pPr lvl="0" rtl="0" algn="ctr">
              <a:spcBef>
                <a:spcPts val="0"/>
              </a:spcBef>
              <a:buNone/>
            </a:pPr>
            <a:r>
              <a:t/>
            </a:r>
            <a:endParaRPr sz="1800">
              <a:latin typeface="Oswald"/>
              <a:ea typeface="Oswald"/>
              <a:cs typeface="Oswald"/>
              <a:sym typeface="Oswald"/>
            </a:endParaRPr>
          </a:p>
        </p:txBody>
      </p:sp>
      <p:sp>
        <p:nvSpPr>
          <p:cNvPr id="202" name="Shape 202"/>
          <p:cNvSpPr txBox="1"/>
          <p:nvPr/>
        </p:nvSpPr>
        <p:spPr>
          <a:xfrm flipH="1">
            <a:off x="293175" y="4437475"/>
            <a:ext cx="3542100" cy="375000"/>
          </a:xfrm>
          <a:prstGeom prst="rect">
            <a:avLst/>
          </a:prstGeom>
          <a:noFill/>
          <a:ln>
            <a:noFill/>
          </a:ln>
        </p:spPr>
        <p:txBody>
          <a:bodyPr anchorCtr="0" anchor="t" bIns="91425" lIns="91425" rIns="91425" tIns="91425">
            <a:noAutofit/>
          </a:bodyPr>
          <a:lstStyle/>
          <a:p>
            <a:pPr lvl="0" rtl="0" algn="ctr">
              <a:spcBef>
                <a:spcPts val="0"/>
              </a:spcBef>
              <a:buClr>
                <a:schemeClr val="dk1"/>
              </a:buClr>
              <a:buSzPct val="61111"/>
              <a:buFont typeface="Arial"/>
              <a:buNone/>
            </a:pPr>
            <a:r>
              <a:rPr lang="fr" sz="1800">
                <a:solidFill>
                  <a:schemeClr val="dk1"/>
                </a:solidFill>
                <a:latin typeface="Oswald"/>
                <a:ea typeface="Oswald"/>
                <a:cs typeface="Oswald"/>
                <a:sym typeface="Oswald"/>
              </a:rPr>
              <a:t>Blocs Programmable</a:t>
            </a:r>
          </a:p>
          <a:p>
            <a:pPr lvl="0" rtl="0" algn="ctr">
              <a:spcBef>
                <a:spcPts val="0"/>
              </a:spcBef>
              <a:buNone/>
            </a:pPr>
            <a:r>
              <a:t/>
            </a:r>
            <a:endParaRPr sz="1800">
              <a:latin typeface="Oswald"/>
              <a:ea typeface="Oswald"/>
              <a:cs typeface="Oswald"/>
              <a:sym typeface="Oswald"/>
            </a:endParaRPr>
          </a:p>
        </p:txBody>
      </p:sp>
      <p:sp>
        <p:nvSpPr>
          <p:cNvPr id="203" name="Shape 203"/>
          <p:cNvSpPr/>
          <p:nvPr/>
        </p:nvSpPr>
        <p:spPr>
          <a:xfrm>
            <a:off x="1182300" y="1862387"/>
            <a:ext cx="682500" cy="1271700"/>
          </a:xfrm>
          <a:prstGeom prst="rect">
            <a:avLst/>
          </a:prstGeom>
          <a:solidFill>
            <a:srgbClr val="E0E0E0"/>
          </a:solidFill>
          <a:ln>
            <a:noFill/>
          </a:ln>
        </p:spPr>
        <p:txBody>
          <a:bodyPr anchorCtr="0" anchor="ctr" bIns="91425" lIns="91425" rIns="91425" tIns="91425">
            <a:noAutofit/>
          </a:bodyPr>
          <a:lstStyle/>
          <a:p>
            <a:pPr lvl="0">
              <a:spcBef>
                <a:spcPts val="0"/>
              </a:spcBef>
              <a:buNone/>
            </a:pPr>
            <a:r>
              <a:t/>
            </a:r>
            <a:endParaRPr/>
          </a:p>
        </p:txBody>
      </p:sp>
      <p:pic>
        <p:nvPicPr>
          <p:cNvPr descr="connectedplatform.png" id="204" name="Shape 204"/>
          <p:cNvPicPr preferRelativeResize="0"/>
          <p:nvPr/>
        </p:nvPicPr>
        <p:blipFill rotWithShape="1">
          <a:blip r:embed="rId6">
            <a:alphaModFix/>
          </a:blip>
          <a:srcRect b="34288" l="2801" r="88484" t="37832"/>
          <a:stretch/>
        </p:blipFill>
        <p:spPr>
          <a:xfrm flipH="1">
            <a:off x="5030588" y="2119525"/>
            <a:ext cx="596798" cy="774349"/>
          </a:xfrm>
          <a:prstGeom prst="rect">
            <a:avLst/>
          </a:prstGeom>
          <a:noFill/>
          <a:ln>
            <a:noFill/>
          </a:ln>
        </p:spPr>
      </p:pic>
      <p:sp>
        <p:nvSpPr>
          <p:cNvPr id="205" name="Shape 205"/>
          <p:cNvSpPr/>
          <p:nvPr/>
        </p:nvSpPr>
        <p:spPr>
          <a:xfrm>
            <a:off x="491975" y="3015700"/>
            <a:ext cx="3343200" cy="25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grpSp>
        <p:nvGrpSpPr>
          <p:cNvPr id="206" name="Shape 206"/>
          <p:cNvGrpSpPr/>
          <p:nvPr/>
        </p:nvGrpSpPr>
        <p:grpSpPr>
          <a:xfrm>
            <a:off x="88623" y="1815125"/>
            <a:ext cx="3630452" cy="1652824"/>
            <a:chOff x="1785598" y="3345450"/>
            <a:chExt cx="3630452" cy="1652824"/>
          </a:xfrm>
        </p:grpSpPr>
        <p:pic>
          <p:nvPicPr>
            <p:cNvPr descr="connectedplatformvide.png" id="207" name="Shape 207"/>
            <p:cNvPicPr preferRelativeResize="0"/>
            <p:nvPr/>
          </p:nvPicPr>
          <p:blipFill rotWithShape="1">
            <a:blip r:embed="rId7">
              <a:alphaModFix/>
            </a:blip>
            <a:srcRect b="32955" l="67486" r="20993" t="38511"/>
            <a:stretch/>
          </p:blipFill>
          <p:spPr>
            <a:xfrm flipH="1">
              <a:off x="1785598" y="3364375"/>
              <a:ext cx="793827" cy="797424"/>
            </a:xfrm>
            <a:prstGeom prst="rect">
              <a:avLst/>
            </a:prstGeom>
            <a:noFill/>
            <a:ln>
              <a:noFill/>
            </a:ln>
          </p:spPr>
        </p:pic>
        <p:pic>
          <p:nvPicPr>
            <p:cNvPr descr="connectedplatformvide.png" id="208" name="Shape 208"/>
            <p:cNvPicPr preferRelativeResize="0"/>
            <p:nvPr/>
          </p:nvPicPr>
          <p:blipFill rotWithShape="1">
            <a:blip r:embed="rId7">
              <a:alphaModFix/>
            </a:blip>
            <a:srcRect b="32955" l="67486" r="20993" t="38511"/>
            <a:stretch/>
          </p:blipFill>
          <p:spPr>
            <a:xfrm flipH="1">
              <a:off x="2702810" y="3345450"/>
              <a:ext cx="793827" cy="797424"/>
            </a:xfrm>
            <a:prstGeom prst="rect">
              <a:avLst/>
            </a:prstGeom>
            <a:noFill/>
            <a:ln>
              <a:noFill/>
            </a:ln>
          </p:spPr>
        </p:pic>
        <p:pic>
          <p:nvPicPr>
            <p:cNvPr descr="connectedplatformvide.png" id="209" name="Shape 209"/>
            <p:cNvPicPr preferRelativeResize="0"/>
            <p:nvPr/>
          </p:nvPicPr>
          <p:blipFill rotWithShape="1">
            <a:blip r:embed="rId7">
              <a:alphaModFix/>
            </a:blip>
            <a:srcRect b="32955" l="67486" r="20993" t="38511"/>
            <a:stretch/>
          </p:blipFill>
          <p:spPr>
            <a:xfrm flipH="1">
              <a:off x="3752297" y="3366125"/>
              <a:ext cx="793826" cy="797424"/>
            </a:xfrm>
            <a:prstGeom prst="rect">
              <a:avLst/>
            </a:prstGeom>
            <a:noFill/>
            <a:ln>
              <a:noFill/>
            </a:ln>
          </p:spPr>
        </p:pic>
        <p:pic>
          <p:nvPicPr>
            <p:cNvPr descr="connectedplatformvide.png" id="210" name="Shape 210"/>
            <p:cNvPicPr preferRelativeResize="0"/>
            <p:nvPr/>
          </p:nvPicPr>
          <p:blipFill rotWithShape="1">
            <a:blip r:embed="rId7">
              <a:alphaModFix/>
            </a:blip>
            <a:srcRect b="32955" l="67486" r="20993" t="38511"/>
            <a:stretch/>
          </p:blipFill>
          <p:spPr>
            <a:xfrm flipH="1">
              <a:off x="3229147" y="4200850"/>
              <a:ext cx="793827" cy="797424"/>
            </a:xfrm>
            <a:prstGeom prst="rect">
              <a:avLst/>
            </a:prstGeom>
            <a:noFill/>
            <a:ln>
              <a:noFill/>
            </a:ln>
          </p:spPr>
        </p:pic>
        <p:pic>
          <p:nvPicPr>
            <p:cNvPr descr="connectedplatformvide.png" id="211" name="Shape 211"/>
            <p:cNvPicPr preferRelativeResize="0"/>
            <p:nvPr/>
          </p:nvPicPr>
          <p:blipFill rotWithShape="1">
            <a:blip r:embed="rId7">
              <a:alphaModFix/>
            </a:blip>
            <a:srcRect b="32955" l="67486" r="20993" t="38511"/>
            <a:stretch/>
          </p:blipFill>
          <p:spPr>
            <a:xfrm flipH="1">
              <a:off x="4278248" y="4197375"/>
              <a:ext cx="793826" cy="797424"/>
            </a:xfrm>
            <a:prstGeom prst="rect">
              <a:avLst/>
            </a:prstGeom>
            <a:noFill/>
            <a:ln>
              <a:noFill/>
            </a:ln>
          </p:spPr>
        </p:pic>
        <p:pic>
          <p:nvPicPr>
            <p:cNvPr descr="connectedplatformvide.png" id="212" name="Shape 212"/>
            <p:cNvPicPr preferRelativeResize="0"/>
            <p:nvPr/>
          </p:nvPicPr>
          <p:blipFill rotWithShape="1">
            <a:blip r:embed="rId7">
              <a:alphaModFix/>
            </a:blip>
            <a:srcRect b="32955" l="67486" r="20993" t="38511"/>
            <a:stretch/>
          </p:blipFill>
          <p:spPr>
            <a:xfrm flipH="1">
              <a:off x="2171698" y="4200850"/>
              <a:ext cx="793827" cy="797424"/>
            </a:xfrm>
            <a:prstGeom prst="rect">
              <a:avLst/>
            </a:prstGeom>
            <a:noFill/>
            <a:ln>
              <a:noFill/>
            </a:ln>
          </p:spPr>
        </p:pic>
        <p:pic>
          <p:nvPicPr>
            <p:cNvPr descr="connectedplatformvide.png" id="213" name="Shape 213"/>
            <p:cNvPicPr preferRelativeResize="0"/>
            <p:nvPr/>
          </p:nvPicPr>
          <p:blipFill rotWithShape="1">
            <a:blip r:embed="rId7">
              <a:alphaModFix/>
            </a:blip>
            <a:srcRect b="32955" l="67486" r="20993" t="38511"/>
            <a:stretch/>
          </p:blipFill>
          <p:spPr>
            <a:xfrm flipH="1">
              <a:off x="4622223" y="3366175"/>
              <a:ext cx="793826" cy="797424"/>
            </a:xfrm>
            <a:prstGeom prst="rect">
              <a:avLst/>
            </a:prstGeom>
            <a:noFill/>
            <a:ln>
              <a:noFill/>
            </a:ln>
          </p:spPr>
        </p:pic>
      </p:grpSp>
      <p:grpSp>
        <p:nvGrpSpPr>
          <p:cNvPr id="214" name="Shape 214"/>
          <p:cNvGrpSpPr/>
          <p:nvPr/>
        </p:nvGrpSpPr>
        <p:grpSpPr>
          <a:xfrm>
            <a:off x="-48537" y="1697412"/>
            <a:ext cx="4065549" cy="2041749"/>
            <a:chOff x="1681375" y="1162425"/>
            <a:chExt cx="4065549" cy="2041749"/>
          </a:xfrm>
        </p:grpSpPr>
        <p:pic>
          <p:nvPicPr>
            <p:cNvPr descr="connectedplatformvide.png" id="215" name="Shape 215"/>
            <p:cNvPicPr preferRelativeResize="0"/>
            <p:nvPr/>
          </p:nvPicPr>
          <p:blipFill rotWithShape="1">
            <a:blip r:embed="rId7">
              <a:alphaModFix/>
            </a:blip>
            <a:srcRect b="32955" l="67486" r="20993" t="38511"/>
            <a:stretch/>
          </p:blipFill>
          <p:spPr>
            <a:xfrm flipH="1">
              <a:off x="1816173" y="1302574"/>
              <a:ext cx="793827" cy="797424"/>
            </a:xfrm>
            <a:prstGeom prst="rect">
              <a:avLst/>
            </a:prstGeom>
            <a:noFill/>
            <a:ln>
              <a:noFill/>
            </a:ln>
          </p:spPr>
        </p:pic>
        <p:pic>
          <p:nvPicPr>
            <p:cNvPr descr="Sans titre-1.png" id="216" name="Shape 216"/>
            <p:cNvPicPr preferRelativeResize="0"/>
            <p:nvPr/>
          </p:nvPicPr>
          <p:blipFill rotWithShape="1">
            <a:blip r:embed="rId8">
              <a:alphaModFix/>
            </a:blip>
            <a:srcRect b="0" l="2507" r="2498" t="0"/>
            <a:stretch/>
          </p:blipFill>
          <p:spPr>
            <a:xfrm>
              <a:off x="1681375" y="1175400"/>
              <a:ext cx="1197124" cy="1196224"/>
            </a:xfrm>
            <a:prstGeom prst="rect">
              <a:avLst/>
            </a:prstGeom>
            <a:noFill/>
            <a:ln>
              <a:noFill/>
            </a:ln>
          </p:spPr>
        </p:pic>
        <p:pic>
          <p:nvPicPr>
            <p:cNvPr descr="connectedplatformvide.png" id="217" name="Shape 217"/>
            <p:cNvPicPr preferRelativeResize="0"/>
            <p:nvPr/>
          </p:nvPicPr>
          <p:blipFill rotWithShape="1">
            <a:blip r:embed="rId7">
              <a:alphaModFix/>
            </a:blip>
            <a:srcRect b="32955" l="67486" r="20993" t="38511"/>
            <a:stretch/>
          </p:blipFill>
          <p:spPr>
            <a:xfrm flipH="1">
              <a:off x="2733385" y="1283649"/>
              <a:ext cx="793827" cy="797424"/>
            </a:xfrm>
            <a:prstGeom prst="rect">
              <a:avLst/>
            </a:prstGeom>
            <a:noFill/>
            <a:ln>
              <a:noFill/>
            </a:ln>
          </p:spPr>
        </p:pic>
        <p:pic>
          <p:nvPicPr>
            <p:cNvPr descr="connectedplatformvide.png" id="218" name="Shape 218"/>
            <p:cNvPicPr preferRelativeResize="0"/>
            <p:nvPr/>
          </p:nvPicPr>
          <p:blipFill rotWithShape="1">
            <a:blip r:embed="rId7">
              <a:alphaModFix/>
            </a:blip>
            <a:srcRect b="32955" l="67486" r="20993" t="38511"/>
            <a:stretch/>
          </p:blipFill>
          <p:spPr>
            <a:xfrm flipH="1">
              <a:off x="3782873" y="1304324"/>
              <a:ext cx="793826" cy="797424"/>
            </a:xfrm>
            <a:prstGeom prst="rect">
              <a:avLst/>
            </a:prstGeom>
            <a:noFill/>
            <a:ln>
              <a:noFill/>
            </a:ln>
          </p:spPr>
        </p:pic>
        <p:pic>
          <p:nvPicPr>
            <p:cNvPr descr="connectedplatformvide.png" id="219" name="Shape 219"/>
            <p:cNvPicPr preferRelativeResize="0"/>
            <p:nvPr/>
          </p:nvPicPr>
          <p:blipFill rotWithShape="1">
            <a:blip r:embed="rId7">
              <a:alphaModFix/>
            </a:blip>
            <a:srcRect b="32955" l="67486" r="20993" t="38511"/>
            <a:stretch/>
          </p:blipFill>
          <p:spPr>
            <a:xfrm flipH="1">
              <a:off x="3259722" y="2139050"/>
              <a:ext cx="793827" cy="797424"/>
            </a:xfrm>
            <a:prstGeom prst="rect">
              <a:avLst/>
            </a:prstGeom>
            <a:noFill/>
            <a:ln>
              <a:noFill/>
            </a:ln>
          </p:spPr>
        </p:pic>
        <p:pic>
          <p:nvPicPr>
            <p:cNvPr descr="Sans titre-2.png" id="220" name="Shape 220"/>
            <p:cNvPicPr preferRelativeResize="0"/>
            <p:nvPr/>
          </p:nvPicPr>
          <p:blipFill rotWithShape="1">
            <a:blip r:embed="rId9">
              <a:alphaModFix/>
            </a:blip>
            <a:srcRect b="28821" l="20069" r="25938" t="12177"/>
            <a:stretch/>
          </p:blipFill>
          <p:spPr>
            <a:xfrm>
              <a:off x="3345575" y="2163075"/>
              <a:ext cx="675999" cy="693251"/>
            </a:xfrm>
            <a:prstGeom prst="rect">
              <a:avLst/>
            </a:prstGeom>
            <a:noFill/>
            <a:ln>
              <a:noFill/>
            </a:ln>
          </p:spPr>
        </p:pic>
        <p:pic>
          <p:nvPicPr>
            <p:cNvPr descr="Sans titre-3.png" id="221" name="Shape 221"/>
            <p:cNvPicPr preferRelativeResize="0"/>
            <p:nvPr/>
          </p:nvPicPr>
          <p:blipFill>
            <a:blip r:embed="rId10">
              <a:alphaModFix/>
            </a:blip>
            <a:stretch>
              <a:fillRect/>
            </a:stretch>
          </p:blipFill>
          <p:spPr>
            <a:xfrm>
              <a:off x="2570187" y="1162425"/>
              <a:ext cx="1258274" cy="1175225"/>
            </a:xfrm>
            <a:prstGeom prst="rect">
              <a:avLst/>
            </a:prstGeom>
            <a:noFill/>
            <a:ln>
              <a:noFill/>
            </a:ln>
          </p:spPr>
        </p:pic>
        <p:pic>
          <p:nvPicPr>
            <p:cNvPr descr="connectedplatformvide.png" id="222" name="Shape 222"/>
            <p:cNvPicPr preferRelativeResize="0"/>
            <p:nvPr/>
          </p:nvPicPr>
          <p:blipFill rotWithShape="1">
            <a:blip r:embed="rId7">
              <a:alphaModFix/>
            </a:blip>
            <a:srcRect b="32955" l="67486" r="20993" t="38511"/>
            <a:stretch/>
          </p:blipFill>
          <p:spPr>
            <a:xfrm flipH="1">
              <a:off x="4308823" y="2135575"/>
              <a:ext cx="793826" cy="797424"/>
            </a:xfrm>
            <a:prstGeom prst="rect">
              <a:avLst/>
            </a:prstGeom>
            <a:noFill/>
            <a:ln>
              <a:noFill/>
            </a:ln>
          </p:spPr>
        </p:pic>
        <p:pic>
          <p:nvPicPr>
            <p:cNvPr descr="Sans titre-4.png" id="223" name="Shape 223"/>
            <p:cNvPicPr preferRelativeResize="0"/>
            <p:nvPr/>
          </p:nvPicPr>
          <p:blipFill>
            <a:blip r:embed="rId11">
              <a:alphaModFix/>
            </a:blip>
            <a:stretch>
              <a:fillRect/>
            </a:stretch>
          </p:blipFill>
          <p:spPr>
            <a:xfrm>
              <a:off x="3617925" y="1175400"/>
              <a:ext cx="1258274" cy="1196224"/>
            </a:xfrm>
            <a:prstGeom prst="rect">
              <a:avLst/>
            </a:prstGeom>
            <a:noFill/>
            <a:ln>
              <a:noFill/>
            </a:ln>
          </p:spPr>
        </p:pic>
        <p:pic>
          <p:nvPicPr>
            <p:cNvPr descr="connectedplatformvide.png" id="224" name="Shape 224"/>
            <p:cNvPicPr preferRelativeResize="0"/>
            <p:nvPr/>
          </p:nvPicPr>
          <p:blipFill rotWithShape="1">
            <a:blip r:embed="rId7">
              <a:alphaModFix/>
            </a:blip>
            <a:srcRect b="32955" l="67486" r="20993" t="38511"/>
            <a:stretch/>
          </p:blipFill>
          <p:spPr>
            <a:xfrm flipH="1">
              <a:off x="2202273" y="2139050"/>
              <a:ext cx="793827" cy="797424"/>
            </a:xfrm>
            <a:prstGeom prst="rect">
              <a:avLst/>
            </a:prstGeom>
            <a:noFill/>
            <a:ln>
              <a:noFill/>
            </a:ln>
          </p:spPr>
        </p:pic>
        <p:pic>
          <p:nvPicPr>
            <p:cNvPr descr="Sans titre-5.png" id="225" name="Shape 225"/>
            <p:cNvPicPr preferRelativeResize="0"/>
            <p:nvPr/>
          </p:nvPicPr>
          <p:blipFill>
            <a:blip r:embed="rId12">
              <a:alphaModFix/>
            </a:blip>
            <a:stretch>
              <a:fillRect/>
            </a:stretch>
          </p:blipFill>
          <p:spPr>
            <a:xfrm>
              <a:off x="2032025" y="2007950"/>
              <a:ext cx="1258274" cy="1196224"/>
            </a:xfrm>
            <a:prstGeom prst="rect">
              <a:avLst/>
            </a:prstGeom>
            <a:noFill/>
            <a:ln>
              <a:noFill/>
            </a:ln>
          </p:spPr>
        </p:pic>
        <p:pic>
          <p:nvPicPr>
            <p:cNvPr descr="connectedplatformvide.png" id="226" name="Shape 226"/>
            <p:cNvPicPr preferRelativeResize="0"/>
            <p:nvPr/>
          </p:nvPicPr>
          <p:blipFill rotWithShape="1">
            <a:blip r:embed="rId7">
              <a:alphaModFix/>
            </a:blip>
            <a:srcRect b="32955" l="67486" r="20993" t="38511"/>
            <a:stretch/>
          </p:blipFill>
          <p:spPr>
            <a:xfrm flipH="1">
              <a:off x="4652798" y="1304374"/>
              <a:ext cx="793826" cy="797424"/>
            </a:xfrm>
            <a:prstGeom prst="rect">
              <a:avLst/>
            </a:prstGeom>
            <a:noFill/>
            <a:ln>
              <a:noFill/>
            </a:ln>
          </p:spPr>
        </p:pic>
        <p:pic>
          <p:nvPicPr>
            <p:cNvPr descr="Sans titre-6.png" id="227" name="Shape 227"/>
            <p:cNvPicPr preferRelativeResize="0"/>
            <p:nvPr/>
          </p:nvPicPr>
          <p:blipFill>
            <a:blip r:embed="rId13">
              <a:alphaModFix/>
            </a:blip>
            <a:stretch>
              <a:fillRect/>
            </a:stretch>
          </p:blipFill>
          <p:spPr>
            <a:xfrm>
              <a:off x="4488650" y="1181250"/>
              <a:ext cx="1258274" cy="1184523"/>
            </a:xfrm>
            <a:prstGeom prst="rect">
              <a:avLst/>
            </a:prstGeom>
            <a:noFill/>
            <a:ln>
              <a:noFill/>
            </a:ln>
          </p:spPr>
        </p:pic>
        <p:pic>
          <p:nvPicPr>
            <p:cNvPr descr="Sans titre-7.png" id="228" name="Shape 228"/>
            <p:cNvPicPr preferRelativeResize="0"/>
            <p:nvPr/>
          </p:nvPicPr>
          <p:blipFill>
            <a:blip r:embed="rId14">
              <a:alphaModFix/>
            </a:blip>
            <a:stretch>
              <a:fillRect/>
            </a:stretch>
          </p:blipFill>
          <p:spPr>
            <a:xfrm>
              <a:off x="4144725" y="2013800"/>
              <a:ext cx="1258274" cy="1184523"/>
            </a:xfrm>
            <a:prstGeom prst="rect">
              <a:avLst/>
            </a:prstGeom>
            <a:noFill/>
            <a:ln>
              <a:noFill/>
            </a:ln>
          </p:spPr>
        </p:pic>
      </p:grpSp>
      <p:grpSp>
        <p:nvGrpSpPr>
          <p:cNvPr id="229" name="Shape 229"/>
          <p:cNvGrpSpPr/>
          <p:nvPr/>
        </p:nvGrpSpPr>
        <p:grpSpPr>
          <a:xfrm>
            <a:off x="222562" y="1852637"/>
            <a:ext cx="3966612" cy="1296861"/>
            <a:chOff x="335737" y="3393625"/>
            <a:chExt cx="3966612" cy="1296861"/>
          </a:xfrm>
        </p:grpSpPr>
        <p:pic>
          <p:nvPicPr>
            <p:cNvPr descr="connectedplatformvide.png" id="230" name="Shape 230"/>
            <p:cNvPicPr preferRelativeResize="0"/>
            <p:nvPr/>
          </p:nvPicPr>
          <p:blipFill rotWithShape="1">
            <a:blip r:embed="rId7">
              <a:alphaModFix/>
            </a:blip>
            <a:srcRect b="24157" l="29052" r="19825" t="30340"/>
            <a:stretch/>
          </p:blipFill>
          <p:spPr>
            <a:xfrm flipH="1">
              <a:off x="425474" y="3393625"/>
              <a:ext cx="3522951" cy="1271700"/>
            </a:xfrm>
            <a:prstGeom prst="rect">
              <a:avLst/>
            </a:prstGeom>
            <a:noFill/>
            <a:ln>
              <a:noFill/>
            </a:ln>
          </p:spPr>
        </p:pic>
        <p:pic>
          <p:nvPicPr>
            <p:cNvPr descr="Sans titre-6.png" id="231" name="Shape 231"/>
            <p:cNvPicPr preferRelativeResize="0"/>
            <p:nvPr/>
          </p:nvPicPr>
          <p:blipFill>
            <a:blip r:embed="rId13">
              <a:alphaModFix/>
            </a:blip>
            <a:stretch>
              <a:fillRect/>
            </a:stretch>
          </p:blipFill>
          <p:spPr>
            <a:xfrm>
              <a:off x="3044075" y="3494262"/>
              <a:ext cx="1258274" cy="1184523"/>
            </a:xfrm>
            <a:prstGeom prst="rect">
              <a:avLst/>
            </a:prstGeom>
            <a:noFill/>
            <a:ln>
              <a:noFill/>
            </a:ln>
          </p:spPr>
        </p:pic>
        <p:pic>
          <p:nvPicPr>
            <p:cNvPr descr="Sans titre-1.png" id="232" name="Shape 232"/>
            <p:cNvPicPr preferRelativeResize="0"/>
            <p:nvPr/>
          </p:nvPicPr>
          <p:blipFill rotWithShape="1">
            <a:blip r:embed="rId15">
              <a:alphaModFix/>
            </a:blip>
            <a:srcRect b="909" l="2498" r="2507" t="-910"/>
            <a:stretch/>
          </p:blipFill>
          <p:spPr>
            <a:xfrm>
              <a:off x="2400625" y="3488412"/>
              <a:ext cx="1197124" cy="1196224"/>
            </a:xfrm>
            <a:prstGeom prst="rect">
              <a:avLst/>
            </a:prstGeom>
            <a:noFill/>
            <a:ln>
              <a:noFill/>
            </a:ln>
          </p:spPr>
        </p:pic>
        <p:pic>
          <p:nvPicPr>
            <p:cNvPr descr="Sans titre-5.png" id="233" name="Shape 233"/>
            <p:cNvPicPr preferRelativeResize="0"/>
            <p:nvPr/>
          </p:nvPicPr>
          <p:blipFill>
            <a:blip r:embed="rId12">
              <a:alphaModFix/>
            </a:blip>
            <a:stretch>
              <a:fillRect/>
            </a:stretch>
          </p:blipFill>
          <p:spPr>
            <a:xfrm>
              <a:off x="1696712" y="3494262"/>
              <a:ext cx="1258274" cy="1196224"/>
            </a:xfrm>
            <a:prstGeom prst="rect">
              <a:avLst/>
            </a:prstGeom>
            <a:noFill/>
            <a:ln>
              <a:noFill/>
            </a:ln>
          </p:spPr>
        </p:pic>
        <p:pic>
          <p:nvPicPr>
            <p:cNvPr descr="Sans titre-3.png" id="234" name="Shape 234"/>
            <p:cNvPicPr preferRelativeResize="0"/>
            <p:nvPr/>
          </p:nvPicPr>
          <p:blipFill>
            <a:blip r:embed="rId10">
              <a:alphaModFix/>
            </a:blip>
            <a:stretch>
              <a:fillRect/>
            </a:stretch>
          </p:blipFill>
          <p:spPr>
            <a:xfrm>
              <a:off x="335737" y="3504750"/>
              <a:ext cx="1258274" cy="1175225"/>
            </a:xfrm>
            <a:prstGeom prst="rect">
              <a:avLst/>
            </a:prstGeom>
            <a:noFill/>
            <a:ln>
              <a:noFill/>
            </a:ln>
          </p:spPr>
        </p:pic>
      </p:grpSp>
      <p:cxnSp>
        <p:nvCxnSpPr>
          <p:cNvPr id="235" name="Shape 235"/>
          <p:cNvCxnSpPr/>
          <p:nvPr/>
        </p:nvCxnSpPr>
        <p:spPr>
          <a:xfrm rot="10800000">
            <a:off x="703325" y="1582900"/>
            <a:ext cx="3005100" cy="0"/>
          </a:xfrm>
          <a:prstGeom prst="straightConnector1">
            <a:avLst/>
          </a:prstGeom>
          <a:noFill/>
          <a:ln cap="flat" cmpd="sng" w="28575">
            <a:solidFill>
              <a:schemeClr val="dk2"/>
            </a:solidFill>
            <a:prstDash val="lgDash"/>
            <a:round/>
            <a:headEnd len="lg" w="lg" type="none"/>
            <a:tailEnd len="lg" w="lg" type="triangle"/>
          </a:ln>
        </p:spPr>
      </p:cxnSp>
      <p:sp>
        <p:nvSpPr>
          <p:cNvPr id="236" name="Shape 236"/>
          <p:cNvSpPr txBox="1"/>
          <p:nvPr/>
        </p:nvSpPr>
        <p:spPr>
          <a:xfrm>
            <a:off x="703325" y="1206450"/>
            <a:ext cx="3015900" cy="291300"/>
          </a:xfrm>
          <a:prstGeom prst="rect">
            <a:avLst/>
          </a:prstGeom>
          <a:noFill/>
          <a:ln>
            <a:noFill/>
          </a:ln>
        </p:spPr>
        <p:txBody>
          <a:bodyPr anchorCtr="0" anchor="t" bIns="91425" lIns="91425" rIns="91425" tIns="91425">
            <a:noAutofit/>
          </a:bodyPr>
          <a:lstStyle/>
          <a:p>
            <a:pPr lvl="0" rtl="0" algn="ctr">
              <a:spcBef>
                <a:spcPts val="0"/>
              </a:spcBef>
              <a:buNone/>
            </a:pPr>
            <a:r>
              <a:rPr i="1" lang="fr">
                <a:solidFill>
                  <a:srgbClr val="434343"/>
                </a:solidFill>
                <a:latin typeface="Architects Daughter"/>
                <a:ea typeface="Architects Daughter"/>
                <a:cs typeface="Architects Daughter"/>
                <a:sym typeface="Architects Daughter"/>
              </a:rPr>
              <a:t>Compter les blocs</a:t>
            </a:r>
          </a:p>
        </p:txBody>
      </p:sp>
      <p:cxnSp>
        <p:nvCxnSpPr>
          <p:cNvPr id="237" name="Shape 237"/>
          <p:cNvCxnSpPr/>
          <p:nvPr/>
        </p:nvCxnSpPr>
        <p:spPr>
          <a:xfrm flipH="1">
            <a:off x="753125" y="1771212"/>
            <a:ext cx="2955300" cy="3600"/>
          </a:xfrm>
          <a:prstGeom prst="straightConnector1">
            <a:avLst/>
          </a:prstGeom>
          <a:noFill/>
          <a:ln cap="flat" cmpd="sng" w="28575">
            <a:solidFill>
              <a:schemeClr val="dk2"/>
            </a:solidFill>
            <a:prstDash val="lgDash"/>
            <a:round/>
            <a:headEnd len="lg" w="lg" type="triangle"/>
            <a:tailEnd len="lg" w="lg" type="none"/>
          </a:ln>
        </p:spPr>
      </p:cxnSp>
      <p:pic>
        <p:nvPicPr>
          <p:cNvPr id="238" name="Shape 238"/>
          <p:cNvPicPr preferRelativeResize="0"/>
          <p:nvPr/>
        </p:nvPicPr>
        <p:blipFill>
          <a:blip r:embed="rId16">
            <a:alphaModFix/>
          </a:blip>
          <a:stretch>
            <a:fillRect/>
          </a:stretch>
        </p:blipFill>
        <p:spPr>
          <a:xfrm>
            <a:off x="6202296" y="443924"/>
            <a:ext cx="335324" cy="485475"/>
          </a:xfrm>
          <a:prstGeom prst="rect">
            <a:avLst/>
          </a:prstGeom>
          <a:noFill/>
          <a:ln>
            <a:noFill/>
          </a:ln>
        </p:spPr>
      </p:pic>
      <p:grpSp>
        <p:nvGrpSpPr>
          <p:cNvPr id="239" name="Shape 239"/>
          <p:cNvGrpSpPr/>
          <p:nvPr/>
        </p:nvGrpSpPr>
        <p:grpSpPr>
          <a:xfrm>
            <a:off x="4098450" y="2030950"/>
            <a:ext cx="1456500" cy="1437000"/>
            <a:chOff x="4098450" y="2792950"/>
            <a:chExt cx="1456500" cy="1437000"/>
          </a:xfrm>
        </p:grpSpPr>
        <p:cxnSp>
          <p:nvCxnSpPr>
            <p:cNvPr id="240" name="Shape 240"/>
            <p:cNvCxnSpPr/>
            <p:nvPr/>
          </p:nvCxnSpPr>
          <p:spPr>
            <a:xfrm>
              <a:off x="4098450" y="2837337"/>
              <a:ext cx="1456500" cy="0"/>
            </a:xfrm>
            <a:prstGeom prst="straightConnector1">
              <a:avLst/>
            </a:prstGeom>
            <a:noFill/>
            <a:ln cap="flat" cmpd="sng" w="38100">
              <a:solidFill>
                <a:srgbClr val="3C78D8"/>
              </a:solidFill>
              <a:prstDash val="dashDot"/>
              <a:round/>
              <a:headEnd len="lg" w="lg" type="none"/>
              <a:tailEnd len="lg" w="lg" type="none"/>
            </a:ln>
          </p:spPr>
        </p:cxnSp>
        <p:cxnSp>
          <p:nvCxnSpPr>
            <p:cNvPr id="241" name="Shape 241"/>
            <p:cNvCxnSpPr/>
            <p:nvPr/>
          </p:nvCxnSpPr>
          <p:spPr>
            <a:xfrm rot="10800000">
              <a:off x="4115475" y="2792950"/>
              <a:ext cx="0" cy="1437000"/>
            </a:xfrm>
            <a:prstGeom prst="straightConnector1">
              <a:avLst/>
            </a:prstGeom>
            <a:noFill/>
            <a:ln cap="flat" cmpd="sng" w="38100">
              <a:solidFill>
                <a:srgbClr val="3C78D8"/>
              </a:solidFill>
              <a:prstDash val="dashDot"/>
              <a:round/>
              <a:headEnd len="lg" w="lg" type="none"/>
              <a:tailEnd len="lg" w="lg" type="none"/>
            </a:ln>
          </p:spPr>
        </p:cxnSp>
        <p:cxnSp>
          <p:nvCxnSpPr>
            <p:cNvPr id="242" name="Shape 242"/>
            <p:cNvCxnSpPr/>
            <p:nvPr/>
          </p:nvCxnSpPr>
          <p:spPr>
            <a:xfrm rot="10800000">
              <a:off x="5486250" y="2792950"/>
              <a:ext cx="0" cy="1437000"/>
            </a:xfrm>
            <a:prstGeom prst="straightConnector1">
              <a:avLst/>
            </a:prstGeom>
            <a:noFill/>
            <a:ln cap="flat" cmpd="sng" w="38100">
              <a:solidFill>
                <a:srgbClr val="3C78D8"/>
              </a:solidFill>
              <a:prstDash val="dashDot"/>
              <a:round/>
              <a:headEnd len="lg" w="lg" type="none"/>
              <a:tailEnd len="lg" w="lg" type="none"/>
            </a:ln>
          </p:spPr>
        </p:cxnSp>
        <p:cxnSp>
          <p:nvCxnSpPr>
            <p:cNvPr id="243" name="Shape 243"/>
            <p:cNvCxnSpPr/>
            <p:nvPr/>
          </p:nvCxnSpPr>
          <p:spPr>
            <a:xfrm>
              <a:off x="4098450" y="4212337"/>
              <a:ext cx="1456500" cy="0"/>
            </a:xfrm>
            <a:prstGeom prst="straightConnector1">
              <a:avLst/>
            </a:prstGeom>
            <a:noFill/>
            <a:ln cap="flat" cmpd="sng" w="38100">
              <a:solidFill>
                <a:srgbClr val="3C78D8"/>
              </a:solidFill>
              <a:prstDash val="dashDot"/>
              <a:round/>
              <a:headEnd len="lg" w="lg" type="none"/>
              <a:tailEnd len="lg" w="lg" type="none"/>
            </a:ln>
          </p:spPr>
        </p:cxnSp>
      </p:grpSp>
      <p:sp>
        <p:nvSpPr>
          <p:cNvPr id="244" name="Shape 244"/>
          <p:cNvSpPr/>
          <p:nvPr/>
        </p:nvSpPr>
        <p:spPr>
          <a:xfrm>
            <a:off x="-2175" y="3097125"/>
            <a:ext cx="4191300" cy="485400"/>
          </a:xfrm>
          <a:prstGeom prst="rect">
            <a:avLst/>
          </a:prstGeom>
          <a:solidFill>
            <a:srgbClr val="E0E0E0"/>
          </a:solidFill>
          <a:ln>
            <a:noFill/>
          </a:ln>
        </p:spPr>
        <p:txBody>
          <a:bodyPr anchorCtr="0" anchor="ctr" bIns="91425" lIns="91425" rIns="91425" tIns="91425">
            <a:noAutofit/>
          </a:bodyPr>
          <a:lstStyle/>
          <a:p>
            <a:pPr lvl="0">
              <a:spcBef>
                <a:spcPts val="0"/>
              </a:spcBef>
              <a:buNone/>
            </a:pPr>
            <a:r>
              <a:t/>
            </a:r>
            <a:endParaRPr/>
          </a:p>
        </p:txBody>
      </p:sp>
      <p:grpSp>
        <p:nvGrpSpPr>
          <p:cNvPr id="245" name="Shape 245"/>
          <p:cNvGrpSpPr/>
          <p:nvPr/>
        </p:nvGrpSpPr>
        <p:grpSpPr>
          <a:xfrm>
            <a:off x="2095050" y="2015487"/>
            <a:ext cx="1456500" cy="1467900"/>
            <a:chOff x="2095050" y="2777487"/>
            <a:chExt cx="1456500" cy="1467900"/>
          </a:xfrm>
        </p:grpSpPr>
        <p:cxnSp>
          <p:nvCxnSpPr>
            <p:cNvPr id="246" name="Shape 246"/>
            <p:cNvCxnSpPr/>
            <p:nvPr/>
          </p:nvCxnSpPr>
          <p:spPr>
            <a:xfrm>
              <a:off x="2095050" y="4229937"/>
              <a:ext cx="1456500" cy="0"/>
            </a:xfrm>
            <a:prstGeom prst="straightConnector1">
              <a:avLst/>
            </a:prstGeom>
            <a:noFill/>
            <a:ln cap="flat" cmpd="sng" w="38100">
              <a:solidFill>
                <a:srgbClr val="3C78D8"/>
              </a:solidFill>
              <a:prstDash val="dashDot"/>
              <a:round/>
              <a:headEnd len="lg" w="lg" type="none"/>
              <a:tailEnd len="lg" w="lg" type="none"/>
            </a:ln>
          </p:spPr>
        </p:cxnSp>
        <p:cxnSp>
          <p:nvCxnSpPr>
            <p:cNvPr id="247" name="Shape 247"/>
            <p:cNvCxnSpPr/>
            <p:nvPr/>
          </p:nvCxnSpPr>
          <p:spPr>
            <a:xfrm rot="10800000">
              <a:off x="3483500" y="2777487"/>
              <a:ext cx="0" cy="1467900"/>
            </a:xfrm>
            <a:prstGeom prst="straightConnector1">
              <a:avLst/>
            </a:prstGeom>
            <a:noFill/>
            <a:ln cap="flat" cmpd="sng" w="38100">
              <a:solidFill>
                <a:srgbClr val="3C78D8"/>
              </a:solidFill>
              <a:prstDash val="dashDot"/>
              <a:round/>
              <a:headEnd len="lg" w="lg" type="none"/>
              <a:tailEnd len="lg" w="lg" type="none"/>
            </a:ln>
          </p:spPr>
        </p:cxnSp>
        <p:cxnSp>
          <p:nvCxnSpPr>
            <p:cNvPr id="248" name="Shape 248"/>
            <p:cNvCxnSpPr/>
            <p:nvPr/>
          </p:nvCxnSpPr>
          <p:spPr>
            <a:xfrm flipH="1" rot="10800000">
              <a:off x="2137950" y="2808325"/>
              <a:ext cx="1370700" cy="1370700"/>
            </a:xfrm>
            <a:prstGeom prst="straightConnector1">
              <a:avLst/>
            </a:prstGeom>
            <a:noFill/>
            <a:ln cap="flat" cmpd="sng" w="38100">
              <a:solidFill>
                <a:srgbClr val="3C78D8"/>
              </a:solidFill>
              <a:prstDash val="dashDot"/>
              <a:round/>
              <a:headEnd len="lg" w="lg" type="none"/>
              <a:tailEnd len="lg" w="lg" type="none"/>
            </a:ln>
          </p:spPr>
        </p:cxnSp>
      </p:grpSp>
      <p:sp>
        <p:nvSpPr>
          <p:cNvPr id="249" name="Shape 249"/>
          <p:cNvSpPr/>
          <p:nvPr/>
        </p:nvSpPr>
        <p:spPr>
          <a:xfrm>
            <a:off x="415550" y="2107600"/>
            <a:ext cx="1375800" cy="1375800"/>
          </a:xfrm>
          <a:prstGeom prst="ellipse">
            <a:avLst/>
          </a:prstGeom>
          <a:noFill/>
          <a:ln cap="flat" cmpd="sng" w="38100">
            <a:solidFill>
              <a:srgbClr val="3C78D8"/>
            </a:solidFill>
            <a:prstDash val="dashDot"/>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50" name="Shape 250"/>
          <p:cNvGrpSpPr/>
          <p:nvPr/>
        </p:nvGrpSpPr>
        <p:grpSpPr>
          <a:xfrm>
            <a:off x="-693650" y="1566062"/>
            <a:ext cx="7266825" cy="375675"/>
            <a:chOff x="-693650" y="2328062"/>
            <a:chExt cx="7266825" cy="375675"/>
          </a:xfrm>
        </p:grpSpPr>
        <p:sp>
          <p:nvSpPr>
            <p:cNvPr id="251" name="Shape 251"/>
            <p:cNvSpPr txBox="1"/>
            <p:nvPr/>
          </p:nvSpPr>
          <p:spPr>
            <a:xfrm flipH="1">
              <a:off x="3031075" y="2328737"/>
              <a:ext cx="3542100" cy="375000"/>
            </a:xfrm>
            <a:prstGeom prst="rect">
              <a:avLst/>
            </a:prstGeom>
            <a:noFill/>
            <a:ln>
              <a:noFill/>
            </a:ln>
          </p:spPr>
          <p:txBody>
            <a:bodyPr anchorCtr="0" anchor="t" bIns="91425" lIns="91425" rIns="91425" tIns="91425">
              <a:noAutofit/>
            </a:bodyPr>
            <a:lstStyle/>
            <a:p>
              <a:pPr lvl="0" rtl="0" algn="ctr">
                <a:spcBef>
                  <a:spcPts val="0"/>
                </a:spcBef>
                <a:buNone/>
              </a:pPr>
              <a:r>
                <a:rPr b="1" lang="fr" sz="1300">
                  <a:solidFill>
                    <a:srgbClr val="434343"/>
                  </a:solidFill>
                  <a:latin typeface="Architects Daughter"/>
                  <a:ea typeface="Architects Daughter"/>
                  <a:cs typeface="Architects Daughter"/>
                  <a:sym typeface="Architects Daughter"/>
                </a:rPr>
                <a:t>Forme du bloc 1 </a:t>
              </a:r>
            </a:p>
          </p:txBody>
        </p:sp>
        <p:sp>
          <p:nvSpPr>
            <p:cNvPr id="252" name="Shape 252"/>
            <p:cNvSpPr txBox="1"/>
            <p:nvPr/>
          </p:nvSpPr>
          <p:spPr>
            <a:xfrm flipH="1">
              <a:off x="1209150" y="2328062"/>
              <a:ext cx="3542100" cy="375000"/>
            </a:xfrm>
            <a:prstGeom prst="rect">
              <a:avLst/>
            </a:prstGeom>
            <a:noFill/>
            <a:ln>
              <a:noFill/>
            </a:ln>
          </p:spPr>
          <p:txBody>
            <a:bodyPr anchorCtr="0" anchor="t" bIns="91425" lIns="91425" rIns="91425" tIns="91425">
              <a:noAutofit/>
            </a:bodyPr>
            <a:lstStyle/>
            <a:p>
              <a:pPr lvl="0" rtl="0" algn="ctr">
                <a:spcBef>
                  <a:spcPts val="0"/>
                </a:spcBef>
                <a:buNone/>
              </a:pPr>
              <a:r>
                <a:rPr b="1" lang="fr" sz="1300">
                  <a:solidFill>
                    <a:srgbClr val="434343"/>
                  </a:solidFill>
                  <a:latin typeface="Architects Daughter"/>
                  <a:ea typeface="Architects Daughter"/>
                  <a:cs typeface="Architects Daughter"/>
                  <a:sym typeface="Architects Daughter"/>
                </a:rPr>
                <a:t>Forme du bloc 2</a:t>
              </a:r>
            </a:p>
          </p:txBody>
        </p:sp>
        <p:sp>
          <p:nvSpPr>
            <p:cNvPr id="253" name="Shape 253"/>
            <p:cNvSpPr txBox="1"/>
            <p:nvPr/>
          </p:nvSpPr>
          <p:spPr>
            <a:xfrm flipH="1">
              <a:off x="-693650" y="2328062"/>
              <a:ext cx="3542100" cy="375000"/>
            </a:xfrm>
            <a:prstGeom prst="rect">
              <a:avLst/>
            </a:prstGeom>
            <a:noFill/>
            <a:ln>
              <a:noFill/>
            </a:ln>
          </p:spPr>
          <p:txBody>
            <a:bodyPr anchorCtr="0" anchor="t" bIns="91425" lIns="91425" rIns="91425" tIns="91425">
              <a:noAutofit/>
            </a:bodyPr>
            <a:lstStyle/>
            <a:p>
              <a:pPr lvl="0" rtl="0" algn="ctr">
                <a:spcBef>
                  <a:spcPts val="0"/>
                </a:spcBef>
                <a:buNone/>
              </a:pPr>
              <a:r>
                <a:rPr b="1" lang="fr" sz="1300">
                  <a:solidFill>
                    <a:srgbClr val="434343"/>
                  </a:solidFill>
                  <a:latin typeface="Architects Daughter"/>
                  <a:ea typeface="Architects Daughter"/>
                  <a:cs typeface="Architects Daughter"/>
                  <a:sym typeface="Architects Daughter"/>
                </a:rPr>
                <a:t>Forme du bloc 3</a:t>
              </a:r>
            </a:p>
          </p:txBody>
        </p:sp>
      </p:grpSp>
      <p:grpSp>
        <p:nvGrpSpPr>
          <p:cNvPr id="254" name="Shape 254"/>
          <p:cNvGrpSpPr/>
          <p:nvPr/>
        </p:nvGrpSpPr>
        <p:grpSpPr>
          <a:xfrm>
            <a:off x="293250" y="3656775"/>
            <a:ext cx="5909183" cy="320650"/>
            <a:chOff x="293243" y="4418775"/>
            <a:chExt cx="5455806" cy="320650"/>
          </a:xfrm>
        </p:grpSpPr>
        <p:cxnSp>
          <p:nvCxnSpPr>
            <p:cNvPr id="255" name="Shape 255"/>
            <p:cNvCxnSpPr/>
            <p:nvPr/>
          </p:nvCxnSpPr>
          <p:spPr>
            <a:xfrm rot="10800000">
              <a:off x="293250" y="4418775"/>
              <a:ext cx="5455800" cy="0"/>
            </a:xfrm>
            <a:prstGeom prst="straightConnector1">
              <a:avLst/>
            </a:prstGeom>
            <a:noFill/>
            <a:ln cap="flat" cmpd="sng" w="28575">
              <a:solidFill>
                <a:schemeClr val="dk2"/>
              </a:solidFill>
              <a:prstDash val="lgDash"/>
              <a:round/>
              <a:headEnd len="lg" w="lg" type="none"/>
              <a:tailEnd len="lg" w="lg" type="triangle"/>
            </a:ln>
          </p:spPr>
        </p:cxnSp>
        <p:sp>
          <p:nvSpPr>
            <p:cNvPr id="256" name="Shape 256"/>
            <p:cNvSpPr txBox="1"/>
            <p:nvPr/>
          </p:nvSpPr>
          <p:spPr>
            <a:xfrm>
              <a:off x="293243" y="4448125"/>
              <a:ext cx="5455800" cy="291300"/>
            </a:xfrm>
            <a:prstGeom prst="rect">
              <a:avLst/>
            </a:prstGeom>
            <a:noFill/>
            <a:ln>
              <a:noFill/>
            </a:ln>
          </p:spPr>
          <p:txBody>
            <a:bodyPr anchorCtr="0" anchor="t" bIns="91425" lIns="91425" rIns="91425" tIns="91425">
              <a:noAutofit/>
            </a:bodyPr>
            <a:lstStyle/>
            <a:p>
              <a:pPr lvl="0" rtl="0" algn="ctr">
                <a:spcBef>
                  <a:spcPts val="0"/>
                </a:spcBef>
                <a:buNone/>
              </a:pPr>
              <a:r>
                <a:rPr i="1" lang="fr" sz="1100">
                  <a:solidFill>
                    <a:srgbClr val="434343"/>
                  </a:solidFill>
                  <a:latin typeface="Architects Daughter"/>
                  <a:ea typeface="Architects Daughter"/>
                  <a:cs typeface="Architects Daughter"/>
                  <a:sym typeface="Architects Daughter"/>
                </a:rPr>
                <a:t>Reproduction des formes par le robot avec un crayon sur une feuille</a:t>
              </a:r>
            </a:p>
          </p:txBody>
        </p:sp>
      </p:grpSp>
      <p:pic>
        <p:nvPicPr>
          <p:cNvPr descr="connectedplatformvide.png" id="257" name="Shape 257"/>
          <p:cNvPicPr preferRelativeResize="0"/>
          <p:nvPr/>
        </p:nvPicPr>
        <p:blipFill rotWithShape="1">
          <a:blip r:embed="rId7">
            <a:alphaModFix/>
          </a:blip>
          <a:srcRect b="23315" l="11776" r="70991" t="27784"/>
          <a:stretch/>
        </p:blipFill>
        <p:spPr>
          <a:xfrm flipH="1">
            <a:off x="3858024" y="1852925"/>
            <a:ext cx="1204825" cy="1366600"/>
          </a:xfrm>
          <a:prstGeom prst="rect">
            <a:avLst/>
          </a:prstGeom>
          <a:noFill/>
          <a:ln>
            <a:noFill/>
          </a:ln>
        </p:spPr>
      </p:pic>
      <p:cxnSp>
        <p:nvCxnSpPr>
          <p:cNvPr id="258" name="Shape 258"/>
          <p:cNvCxnSpPr/>
          <p:nvPr/>
        </p:nvCxnSpPr>
        <p:spPr>
          <a:xfrm>
            <a:off x="3855250" y="111325"/>
            <a:ext cx="0" cy="4893600"/>
          </a:xfrm>
          <a:prstGeom prst="straightConnector1">
            <a:avLst/>
          </a:prstGeom>
          <a:noFill/>
          <a:ln cap="flat" cmpd="sng" w="19050">
            <a:solidFill>
              <a:srgbClr val="000000"/>
            </a:solidFill>
            <a:prstDash val="solid"/>
            <a:round/>
            <a:headEnd len="lg" w="lg" type="none"/>
            <a:tailEnd len="lg" w="lg" type="none"/>
          </a:ln>
        </p:spPr>
      </p:cxnSp>
      <p:sp>
        <p:nvSpPr>
          <p:cNvPr id="259" name="Shape 259"/>
          <p:cNvSpPr txBox="1"/>
          <p:nvPr/>
        </p:nvSpPr>
        <p:spPr>
          <a:xfrm flipH="1">
            <a:off x="415562" y="2813375"/>
            <a:ext cx="3966600" cy="393600"/>
          </a:xfrm>
          <a:prstGeom prst="rect">
            <a:avLst/>
          </a:prstGeom>
          <a:noFill/>
          <a:ln>
            <a:noFill/>
          </a:ln>
        </p:spPr>
        <p:txBody>
          <a:bodyPr anchorCtr="0" anchor="t" bIns="91425" lIns="91425" rIns="91425" tIns="91425">
            <a:noAutofit/>
          </a:bodyPr>
          <a:lstStyle/>
          <a:p>
            <a:pPr lvl="0" rtl="0" algn="l">
              <a:spcBef>
                <a:spcPts val="0"/>
              </a:spcBef>
              <a:buNone/>
            </a:pPr>
            <a:r>
              <a:rPr b="1" lang="fr" sz="1100">
                <a:solidFill>
                  <a:srgbClr val="434343"/>
                </a:solidFill>
                <a:latin typeface="Architects Daughter"/>
                <a:ea typeface="Architects Daughter"/>
                <a:cs typeface="Architects Daughter"/>
                <a:sym typeface="Architects Daughter"/>
              </a:rPr>
              <a:t>  Bloc 16  |  Bloc n  |  Bloc 3  |  Bloc 2  |  Bloc  1</a:t>
            </a:r>
          </a:p>
        </p:txBody>
      </p:sp>
      <p:sp>
        <p:nvSpPr>
          <p:cNvPr id="260" name="Shape 260"/>
          <p:cNvSpPr txBox="1"/>
          <p:nvPr/>
        </p:nvSpPr>
        <p:spPr>
          <a:xfrm>
            <a:off x="703325" y="1717850"/>
            <a:ext cx="3005100" cy="291300"/>
          </a:xfrm>
          <a:prstGeom prst="rect">
            <a:avLst/>
          </a:prstGeom>
          <a:noFill/>
          <a:ln>
            <a:noFill/>
          </a:ln>
        </p:spPr>
        <p:txBody>
          <a:bodyPr anchorCtr="0" anchor="t" bIns="91425" lIns="91425" rIns="91425" tIns="91425">
            <a:noAutofit/>
          </a:bodyPr>
          <a:lstStyle/>
          <a:p>
            <a:pPr lvl="0" rtl="0" algn="ctr">
              <a:spcBef>
                <a:spcPts val="0"/>
              </a:spcBef>
              <a:buNone/>
            </a:pPr>
            <a:r>
              <a:rPr i="1" lang="fr">
                <a:solidFill>
                  <a:srgbClr val="434343"/>
                </a:solidFill>
                <a:latin typeface="Architects Daughter"/>
                <a:ea typeface="Architects Daughter"/>
                <a:cs typeface="Architects Daughter"/>
                <a:sym typeface="Architects Daughter"/>
              </a:rPr>
              <a:t>Compiler les fonctions</a:t>
            </a:r>
          </a:p>
        </p:txBody>
      </p:sp>
      <p:sp>
        <p:nvSpPr>
          <p:cNvPr id="261" name="Shape 261"/>
          <p:cNvSpPr/>
          <p:nvPr/>
        </p:nvSpPr>
        <p:spPr>
          <a:xfrm>
            <a:off x="205375" y="133950"/>
            <a:ext cx="25092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2" name="Shape 262"/>
          <p:cNvSpPr txBox="1"/>
          <p:nvPr>
            <p:ph idx="4294967295" type="title"/>
          </p:nvPr>
        </p:nvSpPr>
        <p:spPr>
          <a:xfrm>
            <a:off x="200900" y="111325"/>
            <a:ext cx="4021200" cy="357300"/>
          </a:xfrm>
          <a:prstGeom prst="rect">
            <a:avLst/>
          </a:prstGeom>
        </p:spPr>
        <p:txBody>
          <a:bodyPr anchorCtr="0" anchor="t" bIns="91425" lIns="91425" rIns="91425" tIns="91425">
            <a:noAutofit/>
          </a:bodyPr>
          <a:lstStyle/>
          <a:p>
            <a:pPr indent="0" lvl="0" marL="0" marR="0" rtl="0" algn="l">
              <a:lnSpc>
                <a:spcPct val="100000"/>
              </a:lnSpc>
              <a:spcBef>
                <a:spcPts val="0"/>
              </a:spcBef>
              <a:spcAft>
                <a:spcPts val="0"/>
              </a:spcAft>
              <a:buNone/>
            </a:pPr>
            <a:r>
              <a:rPr b="1" lang="fr" sz="1800">
                <a:solidFill>
                  <a:srgbClr val="D9D9D9"/>
                </a:solidFill>
                <a:latin typeface="Montserrat"/>
                <a:ea typeface="Montserrat"/>
                <a:cs typeface="Montserrat"/>
                <a:sym typeface="Montserrat"/>
              </a:rPr>
              <a:t>Le fonctionnement</a:t>
            </a:r>
          </a:p>
        </p:txBody>
      </p:sp>
      <p:sp>
        <p:nvSpPr>
          <p:cNvPr id="263" name="Shape 26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r>
              <a:rPr lang="fr"/>
              <a:t>D.1</a:t>
            </a:r>
          </a:p>
        </p:txBody>
      </p:sp>
      <p:pic>
        <p:nvPicPr>
          <p:cNvPr descr="hand-308374_960_720.png" id="264" name="Shape 264"/>
          <p:cNvPicPr preferRelativeResize="0"/>
          <p:nvPr/>
        </p:nvPicPr>
        <p:blipFill>
          <a:blip r:embed="rId17">
            <a:alphaModFix/>
          </a:blip>
          <a:stretch>
            <a:fillRect/>
          </a:stretch>
        </p:blipFill>
        <p:spPr>
          <a:xfrm>
            <a:off x="3969575" y="2435816"/>
            <a:ext cx="1204825" cy="1594621"/>
          </a:xfrm>
          <a:prstGeom prst="rect">
            <a:avLst/>
          </a:prstGeom>
          <a:noFill/>
          <a:ln>
            <a:noFill/>
          </a:ln>
        </p:spPr>
      </p:pic>
    </p:spTree>
  </p:cSld>
  <p:clrMapOvr>
    <a:masterClrMapping/>
  </p:clrMapOvr>
  <mc:AlternateContent>
    <mc:Choice Requires="p14">
      <p:transition spd="slow">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0"/>
                                        <p:tgtEl>
                                          <p:spTgt spid="2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500"/>
                                        <p:tgtEl>
                                          <p:spTgt spid="19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500"/>
                                        <p:tgtEl>
                                          <p:spTgt spid="1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500"/>
                                        <p:tgtEl>
                                          <p:spTgt spid="2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500"/>
                                        <p:tgtEl>
                                          <p:spTgt spid="2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500"/>
                                        <p:tgtEl>
                                          <p:spTgt spid="2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500"/>
                                        <p:tgtEl>
                                          <p:spTgt spid="2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4"/>
                                        </p:tgtEl>
                                      </p:cBhvr>
                                    </p:animEffect>
                                    <p:set>
                                      <p:cBhvr>
                                        <p:cTn dur="1" fill="hold">
                                          <p:stCondLst>
                                            <p:cond delay="1000"/>
                                          </p:stCondLst>
                                        </p:cTn>
                                        <p:tgtEl>
                                          <p:spTgt spid="2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6"/>
                                        </p:tgtEl>
                                      </p:cBhvr>
                                    </p:animEffect>
                                    <p:set>
                                      <p:cBhvr>
                                        <p:cTn dur="1" fill="hold">
                                          <p:stCondLst>
                                            <p:cond delay="1000"/>
                                          </p:stCondLst>
                                        </p:cTn>
                                        <p:tgtEl>
                                          <p:spTgt spid="20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ppt_w</p:attrName>
                                        </p:attrNameLst>
                                      </p:cBhvr>
                                      <p:tavLst>
                                        <p:tav fmla="" tm="0">
                                          <p:val>
                                            <p:strVal val="0"/>
                                          </p:val>
                                        </p:tav>
                                        <p:tav fmla="" tm="100000">
                                          <p:val>
                                            <p:strVal val="#ppt_w"/>
                                          </p:val>
                                        </p:tav>
                                      </p:tavLst>
                                    </p:anim>
                                    <p:anim calcmode="lin" valueType="num">
                                      <p:cBhvr additive="base">
                                        <p:cTn dur="1000"/>
                                        <p:tgtEl>
                                          <p:spTgt spid="22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23" presetSubtype="16">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ppt_w</p:attrName>
                                        </p:attrNameLst>
                                      </p:cBhvr>
                                      <p:tavLst>
                                        <p:tav fmla="" tm="0">
                                          <p:val>
                                            <p:strVal val="0"/>
                                          </p:val>
                                        </p:tav>
                                        <p:tav fmla="" tm="100000">
                                          <p:val>
                                            <p:strVal val="#ppt_w"/>
                                          </p:val>
                                        </p:tav>
                                      </p:tavLst>
                                    </p:anim>
                                    <p:anim calcmode="lin" valueType="num">
                                      <p:cBhvr additive="base">
                                        <p:cTn dur="1000"/>
                                        <p:tgtEl>
                                          <p:spTgt spid="2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264"/>
                                        </p:tgtEl>
                                        <p:attrNameLst>
                                          <p:attrName>ppt_y</p:attrName>
                                        </p:attrNameLst>
                                      </p:cBhvr>
                                      <p:tavLst>
                                        <p:tav fmla="" tm="0">
                                          <p:val>
                                            <p:strVal val="#ppt_y"/>
                                          </p:val>
                                        </p:tav>
                                        <p:tav fmla="" tm="100000">
                                          <p:val>
                                            <p:strVal val="#ppt_y+1"/>
                                          </p:val>
                                        </p:tav>
                                      </p:tavLst>
                                    </p:anim>
                                    <p:set>
                                      <p:cBhvr>
                                        <p:cTn dur="1" fill="hold">
                                          <p:stCondLst>
                                            <p:cond delay="1000"/>
                                          </p:stCondLst>
                                        </p:cTn>
                                        <p:tgtEl>
                                          <p:spTgt spid="264"/>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par>
                          <p:cTn fill="hold">
                            <p:stCondLst>
                              <p:cond delay="6000"/>
                            </p:stCondLst>
                            <p:childTnLst>
                              <p:par>
                                <p:cTn fill="hold" nodeType="afterEffect" presetClass="emph" presetID="8" presetSubtype="0">
                                  <p:stCondLst>
                                    <p:cond delay="0"/>
                                  </p:stCondLst>
                                  <p:childTnLst>
                                    <p:animRot by="-21600000">
                                      <p:cBhvr>
                                        <p:cTn dur="1000" fill="hold"/>
                                        <p:tgtEl>
                                          <p:spTgt spid="238"/>
                                        </p:tgtEl>
                                        <p:attrNameLst>
                                          <p:attrName>r</p:attrName>
                                        </p:attrNameLst>
                                      </p:cBhvr>
                                    </p:animRo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par>
                          <p:cTn fill="hold">
                            <p:stCondLst>
                              <p:cond delay="8000"/>
                            </p:stCondLst>
                            <p:childTnLst>
                              <p:par>
                                <p:cTn fill="hold" nodeType="afterEffect" presetClass="exit" presetID="2" presetSubtype="8">
                                  <p:stCondLst>
                                    <p:cond delay="0"/>
                                  </p:stCondLst>
                                  <p:childTnLst>
                                    <p:anim calcmode="lin" valueType="num">
                                      <p:cBhvr additive="base">
                                        <p:cTn dur="1000"/>
                                        <p:tgtEl>
                                          <p:spTgt spid="236"/>
                                        </p:tgtEl>
                                        <p:attrNameLst>
                                          <p:attrName>ppt_x</p:attrName>
                                        </p:attrNameLst>
                                      </p:cBhvr>
                                      <p:tavLst>
                                        <p:tav fmla="" tm="0">
                                          <p:val>
                                            <p:strVal val="#ppt_x"/>
                                          </p:val>
                                        </p:tav>
                                        <p:tav fmla="" tm="100000">
                                          <p:val>
                                            <p:strVal val="#ppt_x-1"/>
                                          </p:val>
                                        </p:tav>
                                      </p:tavLst>
                                    </p:anim>
                                    <p:set>
                                      <p:cBhvr>
                                        <p:cTn dur="1" fill="hold">
                                          <p:stCondLst>
                                            <p:cond delay="1000"/>
                                          </p:stCondLst>
                                        </p:cTn>
                                        <p:tgtEl>
                                          <p:spTgt spid="236"/>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235"/>
                                        </p:tgtEl>
                                        <p:attrNameLst>
                                          <p:attrName>ppt_x</p:attrName>
                                        </p:attrNameLst>
                                      </p:cBhvr>
                                      <p:tavLst>
                                        <p:tav fmla="" tm="0">
                                          <p:val>
                                            <p:strVal val="#ppt_x"/>
                                          </p:val>
                                        </p:tav>
                                        <p:tav fmla="" tm="100000">
                                          <p:val>
                                            <p:strVal val="#ppt_x-1"/>
                                          </p:val>
                                        </p:tav>
                                      </p:tavLst>
                                    </p:anim>
                                    <p:set>
                                      <p:cBhvr>
                                        <p:cTn dur="1" fill="hold">
                                          <p:stCondLst>
                                            <p:cond delay="1000"/>
                                          </p:stCondLst>
                                        </p:cTn>
                                        <p:tgtEl>
                                          <p:spTgt spid="235"/>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260"/>
                                        </p:tgtEl>
                                        <p:attrNameLst>
                                          <p:attrName>ppt_x</p:attrName>
                                        </p:attrNameLst>
                                      </p:cBhvr>
                                      <p:tavLst>
                                        <p:tav fmla="" tm="0">
                                          <p:val>
                                            <p:strVal val="#ppt_x"/>
                                          </p:val>
                                        </p:tav>
                                        <p:tav fmla="" tm="100000">
                                          <p:val>
                                            <p:strVal val="#ppt_x-1"/>
                                          </p:val>
                                        </p:tav>
                                      </p:tavLst>
                                    </p:anim>
                                    <p:set>
                                      <p:cBhvr>
                                        <p:cTn dur="1" fill="hold">
                                          <p:stCondLst>
                                            <p:cond delay="1000"/>
                                          </p:stCondLst>
                                        </p:cTn>
                                        <p:tgtEl>
                                          <p:spTgt spid="26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237"/>
                                        </p:tgtEl>
                                        <p:attrNameLst>
                                          <p:attrName>ppt_x</p:attrName>
                                        </p:attrNameLst>
                                      </p:cBhvr>
                                      <p:tavLst>
                                        <p:tav fmla="" tm="0">
                                          <p:val>
                                            <p:strVal val="#ppt_x"/>
                                          </p:val>
                                        </p:tav>
                                        <p:tav fmla="" tm="100000">
                                          <p:val>
                                            <p:strVal val="#ppt_x-1"/>
                                          </p:val>
                                        </p:tav>
                                      </p:tavLst>
                                    </p:anim>
                                    <p:set>
                                      <p:cBhvr>
                                        <p:cTn dur="1" fill="hold">
                                          <p:stCondLst>
                                            <p:cond delay="1000"/>
                                          </p:stCondLst>
                                        </p:cTn>
                                        <p:tgtEl>
                                          <p:spTgt spid="237"/>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259"/>
                                        </p:tgtEl>
                                        <p:attrNameLst>
                                          <p:attrName>ppt_x</p:attrName>
                                        </p:attrNameLst>
                                      </p:cBhvr>
                                      <p:tavLst>
                                        <p:tav fmla="" tm="0">
                                          <p:val>
                                            <p:strVal val="#ppt_x"/>
                                          </p:val>
                                        </p:tav>
                                        <p:tav fmla="" tm="100000">
                                          <p:val>
                                            <p:strVal val="#ppt_x-1"/>
                                          </p:val>
                                        </p:tav>
                                      </p:tavLst>
                                    </p:anim>
                                    <p:set>
                                      <p:cBhvr>
                                        <p:cTn dur="1" fill="hold">
                                          <p:stCondLst>
                                            <p:cond delay="1000"/>
                                          </p:stCondLst>
                                        </p:cTn>
                                        <p:tgtEl>
                                          <p:spTgt spid="25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204"/>
                                        </p:tgtEl>
                                        <p:attrNameLst>
                                          <p:attrName>ppt_x</p:attrName>
                                        </p:attrNameLst>
                                      </p:cBhvr>
                                      <p:tavLst>
                                        <p:tav fmla="" tm="0">
                                          <p:val>
                                            <p:strVal val="#ppt_x"/>
                                          </p:val>
                                        </p:tav>
                                        <p:tav fmla="" tm="100000">
                                          <p:val>
                                            <p:strVal val="#ppt_x-1"/>
                                          </p:val>
                                        </p:tav>
                                      </p:tavLst>
                                    </p:anim>
                                    <p:set>
                                      <p:cBhvr>
                                        <p:cTn dur="1" fill="hold">
                                          <p:stCondLst>
                                            <p:cond delay="1000"/>
                                          </p:stCondLst>
                                        </p:cTn>
                                        <p:tgtEl>
                                          <p:spTgt spid="204"/>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202"/>
                                        </p:tgtEl>
                                        <p:attrNameLst>
                                          <p:attrName>ppt_x</p:attrName>
                                        </p:attrNameLst>
                                      </p:cBhvr>
                                      <p:tavLst>
                                        <p:tav fmla="" tm="0">
                                          <p:val>
                                            <p:strVal val="#ppt_x"/>
                                          </p:val>
                                        </p:tav>
                                        <p:tav fmla="" tm="100000">
                                          <p:val>
                                            <p:strVal val="#ppt_x-1"/>
                                          </p:val>
                                        </p:tav>
                                      </p:tavLst>
                                    </p:anim>
                                    <p:set>
                                      <p:cBhvr>
                                        <p:cTn dur="1" fill="hold">
                                          <p:stCondLst>
                                            <p:cond delay="1000"/>
                                          </p:stCondLst>
                                        </p:cTn>
                                        <p:tgtEl>
                                          <p:spTgt spid="202"/>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201"/>
                                        </p:tgtEl>
                                        <p:attrNameLst>
                                          <p:attrName>ppt_x</p:attrName>
                                        </p:attrNameLst>
                                      </p:cBhvr>
                                      <p:tavLst>
                                        <p:tav fmla="" tm="0">
                                          <p:val>
                                            <p:strVal val="#ppt_x"/>
                                          </p:val>
                                        </p:tav>
                                        <p:tav fmla="" tm="100000">
                                          <p:val>
                                            <p:strVal val="#ppt_x-1"/>
                                          </p:val>
                                        </p:tav>
                                      </p:tavLst>
                                    </p:anim>
                                    <p:set>
                                      <p:cBhvr>
                                        <p:cTn dur="1" fill="hold">
                                          <p:stCondLst>
                                            <p:cond delay="1000"/>
                                          </p:stCondLst>
                                        </p:cTn>
                                        <p:tgtEl>
                                          <p:spTgt spid="201"/>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258"/>
                                        </p:tgtEl>
                                        <p:attrNameLst>
                                          <p:attrName>ppt_x</p:attrName>
                                        </p:attrNameLst>
                                      </p:cBhvr>
                                      <p:tavLst>
                                        <p:tav fmla="" tm="0">
                                          <p:val>
                                            <p:strVal val="#ppt_x"/>
                                          </p:val>
                                        </p:tav>
                                        <p:tav fmla="" tm="100000">
                                          <p:val>
                                            <p:strVal val="#ppt_x-1"/>
                                          </p:val>
                                        </p:tav>
                                      </p:tavLst>
                                    </p:anim>
                                    <p:set>
                                      <p:cBhvr>
                                        <p:cTn dur="1" fill="hold">
                                          <p:stCondLst>
                                            <p:cond delay="1000"/>
                                          </p:stCondLst>
                                        </p:cTn>
                                        <p:tgtEl>
                                          <p:spTgt spid="25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229"/>
                                        </p:tgtEl>
                                        <p:attrNameLst>
                                          <p:attrName>ppt_x</p:attrName>
                                        </p:attrNameLst>
                                      </p:cBhvr>
                                      <p:tavLst>
                                        <p:tav fmla="" tm="0">
                                          <p:val>
                                            <p:strVal val="#ppt_x"/>
                                          </p:val>
                                        </p:tav>
                                        <p:tav fmla="" tm="100000">
                                          <p:val>
                                            <p:strVal val="#ppt_x-1"/>
                                          </p:val>
                                        </p:tav>
                                      </p:tavLst>
                                    </p:anim>
                                    <p:set>
                                      <p:cBhvr>
                                        <p:cTn dur="1" fill="hold">
                                          <p:stCondLst>
                                            <p:cond delay="1000"/>
                                          </p:stCondLst>
                                        </p:cTn>
                                        <p:tgtEl>
                                          <p:spTgt spid="22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257"/>
                                        </p:tgtEl>
                                        <p:attrNameLst>
                                          <p:attrName>ppt_x</p:attrName>
                                        </p:attrNameLst>
                                      </p:cBhvr>
                                      <p:tavLst>
                                        <p:tav fmla="" tm="0">
                                          <p:val>
                                            <p:strVal val="#ppt_x"/>
                                          </p:val>
                                        </p:tav>
                                        <p:tav fmla="" tm="100000">
                                          <p:val>
                                            <p:strVal val="#ppt_x-1"/>
                                          </p:val>
                                        </p:tav>
                                      </p:tavLst>
                                    </p:anim>
                                    <p:set>
                                      <p:cBhvr>
                                        <p:cTn dur="1" fill="hold">
                                          <p:stCondLst>
                                            <p:cond delay="1000"/>
                                          </p:stCondLst>
                                        </p:cTn>
                                        <p:tgtEl>
                                          <p:spTgt spid="257"/>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205"/>
                                        </p:tgtEl>
                                        <p:attrNameLst>
                                          <p:attrName>ppt_x</p:attrName>
                                        </p:attrNameLst>
                                      </p:cBhvr>
                                      <p:tavLst>
                                        <p:tav fmla="" tm="0">
                                          <p:val>
                                            <p:strVal val="#ppt_x"/>
                                          </p:val>
                                        </p:tav>
                                        <p:tav fmla="" tm="100000">
                                          <p:val>
                                            <p:strVal val="#ppt_x-1"/>
                                          </p:val>
                                        </p:tav>
                                      </p:tavLst>
                                    </p:anim>
                                    <p:set>
                                      <p:cBhvr>
                                        <p:cTn dur="1" fill="hold">
                                          <p:stCondLst>
                                            <p:cond delay="1000"/>
                                          </p:stCondLst>
                                        </p:cTn>
                                        <p:tgtEl>
                                          <p:spTgt spid="205"/>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199"/>
                                        </p:tgtEl>
                                        <p:attrNameLst>
                                          <p:attrName>ppt_x</p:attrName>
                                        </p:attrNameLst>
                                      </p:cBhvr>
                                      <p:tavLst>
                                        <p:tav fmla="" tm="0">
                                          <p:val>
                                            <p:strVal val="#ppt_x"/>
                                          </p:val>
                                        </p:tav>
                                        <p:tav fmla="" tm="100000">
                                          <p:val>
                                            <p:strVal val="#ppt_x-1"/>
                                          </p:val>
                                        </p:tav>
                                      </p:tavLst>
                                    </p:anim>
                                    <p:set>
                                      <p:cBhvr>
                                        <p:cTn dur="1" fill="hold">
                                          <p:stCondLst>
                                            <p:cond delay="1000"/>
                                          </p:stCondLst>
                                        </p:cTn>
                                        <p:tgtEl>
                                          <p:spTgt spid="19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5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5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500"/>
                                        <p:tgtEl>
                                          <p:spTgt spid="250"/>
                                        </p:tgtEl>
                                      </p:cBhvr>
                                    </p:animEffect>
                                  </p:childTnLst>
                                </p:cTn>
                              </p:par>
                              <p:par>
                                <p:cTn fill="hold" nodeType="withEffect" presetClass="entr" presetID="2" presetSubtype="2">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Shape 269"/>
          <p:cNvSpPr/>
          <p:nvPr/>
        </p:nvSpPr>
        <p:spPr>
          <a:xfrm flipH="1">
            <a:off x="0" y="0"/>
            <a:ext cx="9144000" cy="5143500"/>
          </a:xfrm>
          <a:prstGeom prst="rect">
            <a:avLst/>
          </a:prstGeom>
          <a:solidFill>
            <a:srgbClr val="E0E0E0"/>
          </a:solidFill>
          <a:ln>
            <a:noFill/>
          </a:ln>
        </p:spPr>
        <p:txBody>
          <a:bodyPr anchorCtr="0" anchor="ctr" bIns="91425" lIns="91425" rIns="91425" tIns="91425">
            <a:noAutofit/>
          </a:bodyPr>
          <a:lstStyle/>
          <a:p>
            <a:pPr lvl="0" rtl="0">
              <a:spcBef>
                <a:spcPts val="0"/>
              </a:spcBef>
              <a:buNone/>
            </a:pPr>
            <a:r>
              <a:rPr b="1" lang="fr"/>
              <a:t> </a:t>
            </a:r>
          </a:p>
        </p:txBody>
      </p:sp>
      <p:pic>
        <p:nvPicPr>
          <p:cNvPr id="270" name="Shape 270"/>
          <p:cNvPicPr preferRelativeResize="0"/>
          <p:nvPr/>
        </p:nvPicPr>
        <p:blipFill rotWithShape="1">
          <a:blip r:embed="rId4">
            <a:alphaModFix/>
          </a:blip>
          <a:srcRect b="0" l="-40" r="39" t="0"/>
          <a:stretch/>
        </p:blipFill>
        <p:spPr>
          <a:xfrm flipH="1">
            <a:off x="200895" y="2678850"/>
            <a:ext cx="4140600" cy="2464650"/>
          </a:xfrm>
          <a:prstGeom prst="rect">
            <a:avLst/>
          </a:prstGeom>
          <a:noFill/>
          <a:ln>
            <a:noFill/>
          </a:ln>
        </p:spPr>
      </p:pic>
      <p:pic>
        <p:nvPicPr>
          <p:cNvPr descr="La-programmation-gagne-t-elle-en-simplic_C0EF_saas_99519c39-79de-476a-87cd-b68649732940.png" id="271" name="Shape 271"/>
          <p:cNvPicPr preferRelativeResize="0"/>
          <p:nvPr/>
        </p:nvPicPr>
        <p:blipFill>
          <a:blip r:embed="rId5">
            <a:alphaModFix/>
          </a:blip>
          <a:stretch>
            <a:fillRect/>
          </a:stretch>
        </p:blipFill>
        <p:spPr>
          <a:xfrm>
            <a:off x="572175" y="235163"/>
            <a:ext cx="3769325" cy="1965660"/>
          </a:xfrm>
          <a:prstGeom prst="rect">
            <a:avLst/>
          </a:prstGeom>
          <a:noFill/>
          <a:ln>
            <a:noFill/>
          </a:ln>
        </p:spPr>
      </p:pic>
      <p:sp>
        <p:nvSpPr>
          <p:cNvPr id="272" name="Shape 272"/>
          <p:cNvSpPr/>
          <p:nvPr/>
        </p:nvSpPr>
        <p:spPr>
          <a:xfrm rot="-5400000">
            <a:off x="2203650" y="1261750"/>
            <a:ext cx="373200" cy="2524200"/>
          </a:xfrm>
          <a:prstGeom prst="rightBrace">
            <a:avLst>
              <a:gd fmla="val 117262" name="adj1"/>
              <a:gd fmla="val 56128" name="adj2"/>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73" name="Shape 273"/>
          <p:cNvCxnSpPr/>
          <p:nvPr/>
        </p:nvCxnSpPr>
        <p:spPr>
          <a:xfrm>
            <a:off x="4617250" y="111325"/>
            <a:ext cx="0" cy="4893600"/>
          </a:xfrm>
          <a:prstGeom prst="straightConnector1">
            <a:avLst/>
          </a:prstGeom>
          <a:noFill/>
          <a:ln cap="flat" cmpd="sng" w="19050">
            <a:solidFill>
              <a:srgbClr val="000000"/>
            </a:solidFill>
            <a:prstDash val="solid"/>
            <a:round/>
            <a:headEnd len="lg" w="lg" type="none"/>
            <a:tailEnd len="lg" w="lg" type="none"/>
          </a:ln>
        </p:spPr>
      </p:cxnSp>
      <p:grpSp>
        <p:nvGrpSpPr>
          <p:cNvPr id="274" name="Shape 274"/>
          <p:cNvGrpSpPr/>
          <p:nvPr/>
        </p:nvGrpSpPr>
        <p:grpSpPr>
          <a:xfrm>
            <a:off x="6438845" y="1033640"/>
            <a:ext cx="2505837" cy="2832620"/>
            <a:chOff x="5855598" y="169600"/>
            <a:chExt cx="2288432" cy="2464649"/>
          </a:xfrm>
        </p:grpSpPr>
        <p:pic>
          <p:nvPicPr>
            <p:cNvPr descr="4.png" id="275" name="Shape 275"/>
            <p:cNvPicPr preferRelativeResize="0"/>
            <p:nvPr/>
          </p:nvPicPr>
          <p:blipFill rotWithShape="1">
            <a:blip r:embed="rId6">
              <a:alphaModFix/>
            </a:blip>
            <a:srcRect b="0" l="0" r="0" t="0"/>
            <a:stretch/>
          </p:blipFill>
          <p:spPr>
            <a:xfrm>
              <a:off x="5855598" y="169600"/>
              <a:ext cx="2288432" cy="2464649"/>
            </a:xfrm>
            <a:prstGeom prst="rect">
              <a:avLst/>
            </a:prstGeom>
            <a:noFill/>
            <a:ln>
              <a:noFill/>
            </a:ln>
          </p:spPr>
        </p:pic>
        <p:pic>
          <p:nvPicPr>
            <p:cNvPr descr="Gears_are_Turning_by_rstovall.gif" id="276" name="Shape 276"/>
            <p:cNvPicPr preferRelativeResize="0"/>
            <p:nvPr/>
          </p:nvPicPr>
          <p:blipFill>
            <a:blip r:embed="rId7">
              <a:alphaModFix/>
            </a:blip>
            <a:stretch>
              <a:fillRect/>
            </a:stretch>
          </p:blipFill>
          <p:spPr>
            <a:xfrm flipH="1">
              <a:off x="6702581" y="549508"/>
              <a:ext cx="607699" cy="872750"/>
            </a:xfrm>
            <a:prstGeom prst="rect">
              <a:avLst/>
            </a:prstGeom>
            <a:noFill/>
            <a:ln>
              <a:noFill/>
            </a:ln>
          </p:spPr>
        </p:pic>
      </p:grpSp>
      <p:sp>
        <p:nvSpPr>
          <p:cNvPr id="277" name="Shape 277"/>
          <p:cNvSpPr txBox="1"/>
          <p:nvPr/>
        </p:nvSpPr>
        <p:spPr>
          <a:xfrm flipH="1">
            <a:off x="5807222" y="3880537"/>
            <a:ext cx="3769200" cy="480900"/>
          </a:xfrm>
          <a:prstGeom prst="rect">
            <a:avLst/>
          </a:prstGeom>
          <a:noFill/>
          <a:ln>
            <a:noFill/>
          </a:ln>
        </p:spPr>
        <p:txBody>
          <a:bodyPr anchorCtr="0" anchor="t" bIns="91425" lIns="91425" rIns="91425" tIns="91425">
            <a:noAutofit/>
          </a:bodyPr>
          <a:lstStyle/>
          <a:p>
            <a:pPr lvl="0" rtl="0" algn="ctr">
              <a:spcBef>
                <a:spcPts val="0"/>
              </a:spcBef>
              <a:buClr>
                <a:schemeClr val="dk1"/>
              </a:buClr>
              <a:buFont typeface="Arial"/>
              <a:buNone/>
            </a:pPr>
            <a:r>
              <a:rPr lang="fr">
                <a:solidFill>
                  <a:schemeClr val="dk1"/>
                </a:solidFill>
                <a:latin typeface="Oswald"/>
                <a:ea typeface="Oswald"/>
                <a:cs typeface="Oswald"/>
                <a:sym typeface="Oswald"/>
              </a:rPr>
              <a:t>Développe la réflexion </a:t>
            </a:r>
          </a:p>
          <a:p>
            <a:pPr lvl="0" rtl="0" algn="ctr">
              <a:spcBef>
                <a:spcPts val="0"/>
              </a:spcBef>
              <a:buClr>
                <a:schemeClr val="dk1"/>
              </a:buClr>
              <a:buFont typeface="Arial"/>
              <a:buNone/>
            </a:pPr>
            <a:r>
              <a:rPr lang="fr">
                <a:solidFill>
                  <a:schemeClr val="dk1"/>
                </a:solidFill>
                <a:latin typeface="Oswald"/>
                <a:ea typeface="Oswald"/>
                <a:cs typeface="Oswald"/>
                <a:sym typeface="Oswald"/>
              </a:rPr>
              <a:t>et la créativité</a:t>
            </a:r>
          </a:p>
          <a:p>
            <a:pPr lvl="0" rtl="0" algn="ctr">
              <a:spcBef>
                <a:spcPts val="0"/>
              </a:spcBef>
              <a:buNone/>
            </a:pPr>
            <a:r>
              <a:t/>
            </a:r>
            <a:endParaRPr sz="1800">
              <a:latin typeface="Oswald"/>
              <a:ea typeface="Oswald"/>
              <a:cs typeface="Oswald"/>
              <a:sym typeface="Oswald"/>
            </a:endParaRPr>
          </a:p>
        </p:txBody>
      </p:sp>
      <p:pic>
        <p:nvPicPr>
          <p:cNvPr descr="latest" id="278" name="Shape 278"/>
          <p:cNvPicPr preferRelativeResize="0"/>
          <p:nvPr/>
        </p:nvPicPr>
        <p:blipFill>
          <a:blip r:embed="rId8">
            <a:alphaModFix/>
          </a:blip>
          <a:stretch>
            <a:fillRect/>
          </a:stretch>
        </p:blipFill>
        <p:spPr>
          <a:xfrm>
            <a:off x="4470687" y="1011185"/>
            <a:ext cx="1596142" cy="3072780"/>
          </a:xfrm>
          <a:prstGeom prst="rect">
            <a:avLst/>
          </a:prstGeom>
          <a:noFill/>
          <a:ln>
            <a:noFill/>
          </a:ln>
        </p:spPr>
      </p:pic>
      <p:pic>
        <p:nvPicPr>
          <p:cNvPr descr="rev-2.png" id="279" name="Shape 279"/>
          <p:cNvPicPr preferRelativeResize="0"/>
          <p:nvPr/>
        </p:nvPicPr>
        <p:blipFill>
          <a:blip r:embed="rId9">
            <a:alphaModFix/>
          </a:blip>
          <a:stretch>
            <a:fillRect/>
          </a:stretch>
        </p:blipFill>
        <p:spPr>
          <a:xfrm>
            <a:off x="5043955" y="1094262"/>
            <a:ext cx="2013950" cy="2859174"/>
          </a:xfrm>
          <a:prstGeom prst="rect">
            <a:avLst/>
          </a:prstGeom>
          <a:noFill/>
          <a:ln>
            <a:noFill/>
          </a:ln>
        </p:spPr>
      </p:pic>
      <p:sp>
        <p:nvSpPr>
          <p:cNvPr id="280" name="Shape 280"/>
          <p:cNvSpPr txBox="1"/>
          <p:nvPr/>
        </p:nvSpPr>
        <p:spPr>
          <a:xfrm flipH="1">
            <a:off x="3990326" y="3899056"/>
            <a:ext cx="3567000" cy="444000"/>
          </a:xfrm>
          <a:prstGeom prst="rect">
            <a:avLst/>
          </a:prstGeom>
          <a:noFill/>
          <a:ln>
            <a:noFill/>
          </a:ln>
        </p:spPr>
        <p:txBody>
          <a:bodyPr anchorCtr="0" anchor="t" bIns="91425" lIns="91425" rIns="91425" tIns="91425">
            <a:noAutofit/>
          </a:bodyPr>
          <a:lstStyle/>
          <a:p>
            <a:pPr lvl="0" rtl="0" algn="ctr">
              <a:spcBef>
                <a:spcPts val="0"/>
              </a:spcBef>
              <a:buClr>
                <a:schemeClr val="dk1"/>
              </a:buClr>
              <a:buFont typeface="Arial"/>
              <a:buNone/>
            </a:pPr>
            <a:r>
              <a:rPr lang="fr">
                <a:solidFill>
                  <a:schemeClr val="dk1"/>
                </a:solidFill>
                <a:latin typeface="Oswald"/>
                <a:ea typeface="Oswald"/>
                <a:cs typeface="Oswald"/>
                <a:sym typeface="Oswald"/>
              </a:rPr>
              <a:t>Mixité et </a:t>
            </a:r>
            <a:br>
              <a:rPr lang="fr">
                <a:solidFill>
                  <a:schemeClr val="dk1"/>
                </a:solidFill>
                <a:latin typeface="Oswald"/>
                <a:ea typeface="Oswald"/>
                <a:cs typeface="Oswald"/>
                <a:sym typeface="Oswald"/>
              </a:rPr>
            </a:br>
            <a:r>
              <a:rPr lang="fr">
                <a:solidFill>
                  <a:schemeClr val="dk1"/>
                </a:solidFill>
                <a:latin typeface="Oswald"/>
                <a:ea typeface="Oswald"/>
                <a:cs typeface="Oswald"/>
                <a:sym typeface="Oswald"/>
              </a:rPr>
              <a:t>pas de violence</a:t>
            </a:r>
          </a:p>
          <a:p>
            <a:pPr lvl="0" rtl="0" algn="ctr">
              <a:spcBef>
                <a:spcPts val="0"/>
              </a:spcBef>
              <a:buNone/>
            </a:pPr>
            <a:r>
              <a:t/>
            </a:r>
            <a:endParaRPr sz="1800">
              <a:latin typeface="Oswald"/>
              <a:ea typeface="Oswald"/>
              <a:cs typeface="Oswald"/>
              <a:sym typeface="Oswald"/>
            </a:endParaRPr>
          </a:p>
        </p:txBody>
      </p:sp>
      <p:sp>
        <p:nvSpPr>
          <p:cNvPr id="281" name="Shape 281"/>
          <p:cNvSpPr/>
          <p:nvPr/>
        </p:nvSpPr>
        <p:spPr>
          <a:xfrm>
            <a:off x="5249884" y="2489653"/>
            <a:ext cx="916500" cy="938400"/>
          </a:xfrm>
          <a:prstGeom prst="noSmoking">
            <a:avLst>
              <a:gd fmla="val 18750" name="adj"/>
            </a:avLst>
          </a:prstGeom>
          <a:solidFill>
            <a:srgbClr val="CC0000">
              <a:alpha val="70380"/>
            </a:srgbClr>
          </a:solidFill>
          <a:ln>
            <a:noFill/>
          </a:ln>
        </p:spPr>
        <p:txBody>
          <a:bodyPr anchorCtr="0" anchor="ctr" bIns="91425" lIns="91425" rIns="91425" tIns="91425">
            <a:noAutofit/>
          </a:bodyPr>
          <a:lstStyle/>
          <a:p>
            <a:pPr lvl="0">
              <a:spcBef>
                <a:spcPts val="0"/>
              </a:spcBef>
              <a:buNone/>
            </a:pPr>
            <a:r>
              <a:t/>
            </a:r>
            <a:endParaRPr/>
          </a:p>
        </p:txBody>
      </p:sp>
      <p:sp>
        <p:nvSpPr>
          <p:cNvPr id="282" name="Shape 282"/>
          <p:cNvSpPr/>
          <p:nvPr/>
        </p:nvSpPr>
        <p:spPr>
          <a:xfrm>
            <a:off x="205375" y="133950"/>
            <a:ext cx="28575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3" name="Shape 28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r>
              <a:rPr lang="fr"/>
              <a:t>D.2</a:t>
            </a:r>
          </a:p>
        </p:txBody>
      </p:sp>
      <p:sp>
        <p:nvSpPr>
          <p:cNvPr id="284" name="Shape 284"/>
          <p:cNvSpPr txBox="1"/>
          <p:nvPr>
            <p:ph idx="4294967295" type="title"/>
          </p:nvPr>
        </p:nvSpPr>
        <p:spPr>
          <a:xfrm>
            <a:off x="200900" y="111325"/>
            <a:ext cx="4021200" cy="357300"/>
          </a:xfrm>
          <a:prstGeom prst="rect">
            <a:avLst/>
          </a:prstGeom>
        </p:spPr>
        <p:txBody>
          <a:bodyPr anchorCtr="0" anchor="t" bIns="91425" lIns="91425" rIns="91425" tIns="91425">
            <a:noAutofit/>
          </a:bodyPr>
          <a:lstStyle/>
          <a:p>
            <a:pPr indent="0" lvl="0" marL="0" marR="0" rtl="0" algn="l">
              <a:lnSpc>
                <a:spcPct val="100000"/>
              </a:lnSpc>
              <a:spcBef>
                <a:spcPts val="0"/>
              </a:spcBef>
              <a:spcAft>
                <a:spcPts val="0"/>
              </a:spcAft>
              <a:buNone/>
            </a:pPr>
            <a:r>
              <a:rPr b="1" lang="fr" sz="1800">
                <a:solidFill>
                  <a:srgbClr val="D9D9D9"/>
                </a:solidFill>
                <a:latin typeface="Montserrat"/>
                <a:ea typeface="Montserrat"/>
                <a:cs typeface="Montserrat"/>
                <a:sym typeface="Montserrat"/>
              </a:rPr>
              <a:t>Présentation générale </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88" name="Shape 288"/>
        <p:cNvGrpSpPr/>
        <p:nvPr/>
      </p:nvGrpSpPr>
      <p:grpSpPr>
        <a:xfrm>
          <a:off x="0" y="0"/>
          <a:ext cx="0" cy="0"/>
          <a:chOff x="0" y="0"/>
          <a:chExt cx="0" cy="0"/>
        </a:xfrm>
      </p:grpSpPr>
      <p:pic>
        <p:nvPicPr>
          <p:cNvPr descr="connectedplatformvide.png" id="289" name="Shape 289"/>
          <p:cNvPicPr preferRelativeResize="0"/>
          <p:nvPr/>
        </p:nvPicPr>
        <p:blipFill rotWithShape="1">
          <a:blip r:embed="rId4">
            <a:alphaModFix/>
          </a:blip>
          <a:srcRect b="60632" l="32107" r="39010" t="30341"/>
          <a:stretch/>
        </p:blipFill>
        <p:spPr>
          <a:xfrm flipH="1">
            <a:off x="4033773" y="0"/>
            <a:ext cx="5110227" cy="5143499"/>
          </a:xfrm>
          <a:prstGeom prst="rect">
            <a:avLst/>
          </a:prstGeom>
          <a:noFill/>
          <a:ln>
            <a:noFill/>
          </a:ln>
        </p:spPr>
      </p:pic>
      <p:pic>
        <p:nvPicPr>
          <p:cNvPr descr="Point-dinterrogation.png" id="290" name="Shape 290"/>
          <p:cNvPicPr preferRelativeResize="0"/>
          <p:nvPr/>
        </p:nvPicPr>
        <p:blipFill>
          <a:blip r:embed="rId5">
            <a:alphaModFix/>
          </a:blip>
          <a:stretch>
            <a:fillRect/>
          </a:stretch>
        </p:blipFill>
        <p:spPr>
          <a:xfrm>
            <a:off x="1400562" y="2569475"/>
            <a:ext cx="623525" cy="623525"/>
          </a:xfrm>
          <a:prstGeom prst="rect">
            <a:avLst/>
          </a:prstGeom>
          <a:noFill/>
          <a:ln>
            <a:noFill/>
          </a:ln>
        </p:spPr>
      </p:pic>
      <p:pic>
        <p:nvPicPr>
          <p:cNvPr descr="Point-dinterrogation.png" id="291" name="Shape 291"/>
          <p:cNvPicPr preferRelativeResize="0"/>
          <p:nvPr/>
        </p:nvPicPr>
        <p:blipFill>
          <a:blip r:embed="rId5">
            <a:alphaModFix/>
          </a:blip>
          <a:stretch>
            <a:fillRect/>
          </a:stretch>
        </p:blipFill>
        <p:spPr>
          <a:xfrm>
            <a:off x="736800" y="2569475"/>
            <a:ext cx="623525" cy="623525"/>
          </a:xfrm>
          <a:prstGeom prst="rect">
            <a:avLst/>
          </a:prstGeom>
          <a:noFill/>
          <a:ln>
            <a:noFill/>
          </a:ln>
        </p:spPr>
      </p:pic>
      <p:sp>
        <p:nvSpPr>
          <p:cNvPr id="292" name="Shape 292"/>
          <p:cNvSpPr/>
          <p:nvPr/>
        </p:nvSpPr>
        <p:spPr>
          <a:xfrm>
            <a:off x="600" y="0"/>
            <a:ext cx="40212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descr="1.PNG" id="293" name="Shape 293"/>
          <p:cNvPicPr preferRelativeResize="0"/>
          <p:nvPr/>
        </p:nvPicPr>
        <p:blipFill rotWithShape="1">
          <a:blip r:embed="rId6">
            <a:alphaModFix/>
          </a:blip>
          <a:srcRect b="0" l="0" r="-4810" t="0"/>
          <a:stretch/>
        </p:blipFill>
        <p:spPr>
          <a:xfrm>
            <a:off x="168112" y="1363375"/>
            <a:ext cx="3686175" cy="2933700"/>
          </a:xfrm>
          <a:prstGeom prst="rect">
            <a:avLst/>
          </a:prstGeom>
          <a:noFill/>
          <a:ln cap="flat" cmpd="sng" w="9525">
            <a:solidFill>
              <a:srgbClr val="000000"/>
            </a:solidFill>
            <a:prstDash val="solid"/>
            <a:round/>
            <a:headEnd len="med" w="med" type="none"/>
            <a:tailEnd len="med" w="med" type="none"/>
          </a:ln>
        </p:spPr>
      </p:pic>
      <p:pic>
        <p:nvPicPr>
          <p:cNvPr descr="bloc maitre 2.png" id="294" name="Shape 294"/>
          <p:cNvPicPr preferRelativeResize="0"/>
          <p:nvPr/>
        </p:nvPicPr>
        <p:blipFill rotWithShape="1">
          <a:blip r:embed="rId7">
            <a:alphaModFix/>
          </a:blip>
          <a:srcRect b="199" l="6640" r="7345" t="189"/>
          <a:stretch/>
        </p:blipFill>
        <p:spPr>
          <a:xfrm>
            <a:off x="4223000" y="1873912"/>
            <a:ext cx="4690025" cy="1911437"/>
          </a:xfrm>
          <a:prstGeom prst="rect">
            <a:avLst/>
          </a:prstGeom>
          <a:noFill/>
          <a:ln cap="flat" cmpd="sng" w="9525">
            <a:solidFill>
              <a:srgbClr val="000000"/>
            </a:solidFill>
            <a:prstDash val="solid"/>
            <a:miter/>
            <a:headEnd len="med" w="med" type="none"/>
            <a:tailEnd len="med" w="med" type="none"/>
          </a:ln>
        </p:spPr>
      </p:pic>
      <p:sp>
        <p:nvSpPr>
          <p:cNvPr id="295" name="Shape 295"/>
          <p:cNvSpPr txBox="1"/>
          <p:nvPr>
            <p:ph idx="12" type="sldNum"/>
          </p:nvPr>
        </p:nvSpPr>
        <p:spPr>
          <a:xfrm>
            <a:off x="8472457" y="4663216"/>
            <a:ext cx="548700" cy="393600"/>
          </a:xfrm>
          <a:prstGeom prst="rect">
            <a:avLst/>
          </a:prstGeom>
          <a:ln>
            <a:noFill/>
          </a:ln>
        </p:spPr>
        <p:txBody>
          <a:bodyPr anchorCtr="0" anchor="ctr" bIns="91425" lIns="91425" rIns="91425" tIns="91425">
            <a:noAutofit/>
          </a:bodyPr>
          <a:lstStyle/>
          <a:p>
            <a:pPr lvl="0" rtl="0" algn="r">
              <a:spcBef>
                <a:spcPts val="0"/>
              </a:spcBef>
              <a:buNone/>
            </a:pPr>
            <a:r>
              <a:rPr lang="fr" sz="1000">
                <a:solidFill>
                  <a:srgbClr val="595959"/>
                </a:solidFill>
                <a:latin typeface="Arial"/>
                <a:ea typeface="Arial"/>
                <a:cs typeface="Arial"/>
                <a:sym typeface="Arial"/>
              </a:rPr>
              <a:t>D.3</a:t>
            </a:r>
          </a:p>
        </p:txBody>
      </p:sp>
      <p:sp>
        <p:nvSpPr>
          <p:cNvPr id="296" name="Shape 296"/>
          <p:cNvSpPr/>
          <p:nvPr/>
        </p:nvSpPr>
        <p:spPr>
          <a:xfrm>
            <a:off x="205375" y="133950"/>
            <a:ext cx="19287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7" name="Shape 297"/>
          <p:cNvSpPr txBox="1"/>
          <p:nvPr>
            <p:ph type="title"/>
          </p:nvPr>
        </p:nvSpPr>
        <p:spPr>
          <a:xfrm>
            <a:off x="200900" y="187525"/>
            <a:ext cx="4021200" cy="3573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fr" sz="1800">
                <a:solidFill>
                  <a:srgbClr val="FFFFFF"/>
                </a:solidFill>
              </a:rPr>
              <a:t>Le bloc maître</a:t>
            </a:r>
          </a:p>
        </p:txBody>
      </p:sp>
      <p:pic>
        <p:nvPicPr>
          <p:cNvPr descr="2.PNG" id="298" name="Shape 298"/>
          <p:cNvPicPr preferRelativeResize="0"/>
          <p:nvPr/>
        </p:nvPicPr>
        <p:blipFill rotWithShape="1">
          <a:blip r:embed="rId8">
            <a:alphaModFix/>
          </a:blip>
          <a:srcRect b="27596" l="0" r="91431" t="53248"/>
          <a:stretch/>
        </p:blipFill>
        <p:spPr>
          <a:xfrm>
            <a:off x="205375" y="1645000"/>
            <a:ext cx="305749" cy="586924"/>
          </a:xfrm>
          <a:prstGeom prst="rect">
            <a:avLst/>
          </a:prstGeom>
          <a:noFill/>
          <a:ln>
            <a:noFill/>
          </a:ln>
        </p:spPr>
      </p:pic>
      <p:cxnSp>
        <p:nvCxnSpPr>
          <p:cNvPr id="299" name="Shape 299"/>
          <p:cNvCxnSpPr>
            <a:stCxn id="298" idx="3"/>
          </p:cNvCxnSpPr>
          <p:nvPr/>
        </p:nvCxnSpPr>
        <p:spPr>
          <a:xfrm>
            <a:off x="511124" y="1938462"/>
            <a:ext cx="1025700" cy="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03" name="Shape 303"/>
        <p:cNvGrpSpPr/>
        <p:nvPr/>
      </p:nvGrpSpPr>
      <p:grpSpPr>
        <a:xfrm>
          <a:off x="0" y="0"/>
          <a:ext cx="0" cy="0"/>
          <a:chOff x="0" y="0"/>
          <a:chExt cx="0" cy="0"/>
        </a:xfrm>
      </p:grpSpPr>
      <p:pic>
        <p:nvPicPr>
          <p:cNvPr descr="connectedplatformvide.png" id="304" name="Shape 304"/>
          <p:cNvPicPr preferRelativeResize="0"/>
          <p:nvPr/>
        </p:nvPicPr>
        <p:blipFill rotWithShape="1">
          <a:blip r:embed="rId4">
            <a:alphaModFix/>
          </a:blip>
          <a:srcRect b="60632" l="32107" r="39010" t="30341"/>
          <a:stretch/>
        </p:blipFill>
        <p:spPr>
          <a:xfrm flipH="1">
            <a:off x="4033773" y="0"/>
            <a:ext cx="5110227" cy="5143499"/>
          </a:xfrm>
          <a:prstGeom prst="rect">
            <a:avLst/>
          </a:prstGeom>
          <a:noFill/>
          <a:ln>
            <a:noFill/>
          </a:ln>
        </p:spPr>
      </p:pic>
      <p:pic>
        <p:nvPicPr>
          <p:cNvPr descr="Point-dinterrogation.png" id="305" name="Shape 305"/>
          <p:cNvPicPr preferRelativeResize="0"/>
          <p:nvPr/>
        </p:nvPicPr>
        <p:blipFill>
          <a:blip r:embed="rId5">
            <a:alphaModFix/>
          </a:blip>
          <a:stretch>
            <a:fillRect/>
          </a:stretch>
        </p:blipFill>
        <p:spPr>
          <a:xfrm>
            <a:off x="1400562" y="2569475"/>
            <a:ext cx="623525" cy="623525"/>
          </a:xfrm>
          <a:prstGeom prst="rect">
            <a:avLst/>
          </a:prstGeom>
          <a:noFill/>
          <a:ln>
            <a:noFill/>
          </a:ln>
        </p:spPr>
      </p:pic>
      <p:pic>
        <p:nvPicPr>
          <p:cNvPr descr="Point-dinterrogation.png" id="306" name="Shape 306"/>
          <p:cNvPicPr preferRelativeResize="0"/>
          <p:nvPr/>
        </p:nvPicPr>
        <p:blipFill>
          <a:blip r:embed="rId5">
            <a:alphaModFix/>
          </a:blip>
          <a:stretch>
            <a:fillRect/>
          </a:stretch>
        </p:blipFill>
        <p:spPr>
          <a:xfrm>
            <a:off x="736800" y="2569475"/>
            <a:ext cx="623525" cy="623525"/>
          </a:xfrm>
          <a:prstGeom prst="rect">
            <a:avLst/>
          </a:prstGeom>
          <a:noFill/>
          <a:ln>
            <a:noFill/>
          </a:ln>
        </p:spPr>
      </p:pic>
      <p:sp>
        <p:nvSpPr>
          <p:cNvPr id="307" name="Shape 307"/>
          <p:cNvSpPr/>
          <p:nvPr/>
        </p:nvSpPr>
        <p:spPr>
          <a:xfrm>
            <a:off x="600" y="0"/>
            <a:ext cx="40212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descr="2.PNG" id="308" name="Shape 308"/>
          <p:cNvPicPr preferRelativeResize="0"/>
          <p:nvPr/>
        </p:nvPicPr>
        <p:blipFill>
          <a:blip r:embed="rId6">
            <a:alphaModFix/>
          </a:blip>
          <a:stretch>
            <a:fillRect/>
          </a:stretch>
        </p:blipFill>
        <p:spPr>
          <a:xfrm>
            <a:off x="227113" y="1107275"/>
            <a:ext cx="3568174" cy="3547924"/>
          </a:xfrm>
          <a:prstGeom prst="rect">
            <a:avLst/>
          </a:prstGeom>
          <a:noFill/>
          <a:ln cap="flat" cmpd="sng" w="9525">
            <a:solidFill>
              <a:srgbClr val="000000"/>
            </a:solidFill>
            <a:prstDash val="solid"/>
            <a:round/>
            <a:headEnd len="med" w="med" type="none"/>
            <a:tailEnd len="med" w="med" type="none"/>
          </a:ln>
        </p:spPr>
      </p:pic>
      <p:pic>
        <p:nvPicPr>
          <p:cNvPr descr="bloc maitre.png" id="309" name="Shape 309"/>
          <p:cNvPicPr preferRelativeResize="0"/>
          <p:nvPr/>
        </p:nvPicPr>
        <p:blipFill rotWithShape="1">
          <a:blip r:embed="rId7">
            <a:alphaModFix/>
          </a:blip>
          <a:srcRect b="0" l="5681" r="6506" t="0"/>
          <a:stretch/>
        </p:blipFill>
        <p:spPr>
          <a:xfrm>
            <a:off x="4261849" y="1892389"/>
            <a:ext cx="4654075" cy="1799048"/>
          </a:xfrm>
          <a:prstGeom prst="rect">
            <a:avLst/>
          </a:prstGeom>
          <a:noFill/>
          <a:ln cap="flat" cmpd="sng" w="9525">
            <a:solidFill>
              <a:srgbClr val="000000"/>
            </a:solidFill>
            <a:prstDash val="solid"/>
            <a:miter/>
            <a:headEnd len="med" w="med" type="none"/>
            <a:tailEnd len="med" w="med" type="none"/>
          </a:ln>
        </p:spPr>
      </p:pic>
      <p:sp>
        <p:nvSpPr>
          <p:cNvPr id="310" name="Shape 310"/>
          <p:cNvSpPr txBox="1"/>
          <p:nvPr>
            <p:ph idx="12" type="sldNum"/>
          </p:nvPr>
        </p:nvSpPr>
        <p:spPr>
          <a:xfrm>
            <a:off x="8472457" y="4663216"/>
            <a:ext cx="548700" cy="393600"/>
          </a:xfrm>
          <a:prstGeom prst="rect">
            <a:avLst/>
          </a:prstGeom>
          <a:ln>
            <a:noFill/>
          </a:ln>
        </p:spPr>
        <p:txBody>
          <a:bodyPr anchorCtr="0" anchor="ctr" bIns="91425" lIns="91425" rIns="91425" tIns="91425">
            <a:noAutofit/>
          </a:bodyPr>
          <a:lstStyle/>
          <a:p>
            <a:pPr lvl="0" rtl="0" algn="r">
              <a:spcBef>
                <a:spcPts val="0"/>
              </a:spcBef>
              <a:buNone/>
            </a:pPr>
            <a:r>
              <a:rPr lang="fr" sz="1000">
                <a:solidFill>
                  <a:srgbClr val="595959"/>
                </a:solidFill>
                <a:latin typeface="Arial"/>
                <a:ea typeface="Arial"/>
                <a:cs typeface="Arial"/>
                <a:sym typeface="Arial"/>
              </a:rPr>
              <a:t>D.4</a:t>
            </a:r>
          </a:p>
        </p:txBody>
      </p:sp>
      <p:sp>
        <p:nvSpPr>
          <p:cNvPr id="311" name="Shape 311"/>
          <p:cNvSpPr/>
          <p:nvPr/>
        </p:nvSpPr>
        <p:spPr>
          <a:xfrm>
            <a:off x="205375" y="133950"/>
            <a:ext cx="28575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2" name="Shape 312"/>
          <p:cNvSpPr txBox="1"/>
          <p:nvPr>
            <p:ph type="title"/>
          </p:nvPr>
        </p:nvSpPr>
        <p:spPr>
          <a:xfrm>
            <a:off x="200900" y="187525"/>
            <a:ext cx="4021200" cy="3573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fr" sz="1800">
                <a:solidFill>
                  <a:srgbClr val="FFFFFF"/>
                </a:solidFill>
              </a:rPr>
              <a:t>Le bloc programmable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pic>
        <p:nvPicPr>
          <p:cNvPr descr="connectedplatformvide.png" id="317" name="Shape 317"/>
          <p:cNvPicPr preferRelativeResize="0"/>
          <p:nvPr/>
        </p:nvPicPr>
        <p:blipFill rotWithShape="1">
          <a:blip r:embed="rId3">
            <a:alphaModFix/>
          </a:blip>
          <a:srcRect b="60000" l="29075" r="39259" t="30340"/>
          <a:stretch/>
        </p:blipFill>
        <p:spPr>
          <a:xfrm flipH="1">
            <a:off x="1" y="0"/>
            <a:ext cx="4572000" cy="5143499"/>
          </a:xfrm>
          <a:prstGeom prst="rect">
            <a:avLst/>
          </a:prstGeom>
          <a:noFill/>
          <a:ln>
            <a:noFill/>
          </a:ln>
        </p:spPr>
      </p:pic>
      <p:sp>
        <p:nvSpPr>
          <p:cNvPr id="318" name="Shape 318"/>
          <p:cNvSpPr txBox="1"/>
          <p:nvPr>
            <p:ph type="title"/>
          </p:nvPr>
        </p:nvSpPr>
        <p:spPr>
          <a:xfrm>
            <a:off x="5283650" y="205975"/>
            <a:ext cx="3148800" cy="857400"/>
          </a:xfrm>
          <a:prstGeom prst="rect">
            <a:avLst/>
          </a:prstGeom>
        </p:spPr>
        <p:txBody>
          <a:bodyPr anchorCtr="0" anchor="b" bIns="91425" lIns="91425" rIns="91425" tIns="91425">
            <a:noAutofit/>
          </a:bodyPr>
          <a:lstStyle/>
          <a:p>
            <a:pPr lvl="0" rtl="0">
              <a:spcBef>
                <a:spcPts val="0"/>
              </a:spcBef>
              <a:buNone/>
            </a:pPr>
            <a:r>
              <a:rPr lang="fr"/>
              <a:t> COMMUNICATION </a:t>
            </a:r>
          </a:p>
          <a:p>
            <a:pPr lvl="0" rtl="0">
              <a:spcBef>
                <a:spcPts val="0"/>
              </a:spcBef>
              <a:buNone/>
            </a:pPr>
            <a:r>
              <a:rPr lang="fr"/>
              <a:t>ENTRE LES BLOCS</a:t>
            </a:r>
          </a:p>
        </p:txBody>
      </p:sp>
      <p:sp>
        <p:nvSpPr>
          <p:cNvPr id="319" name="Shape 319"/>
          <p:cNvSpPr txBox="1"/>
          <p:nvPr/>
        </p:nvSpPr>
        <p:spPr>
          <a:xfrm>
            <a:off x="5004812" y="3108737"/>
            <a:ext cx="3706500" cy="357300"/>
          </a:xfrm>
          <a:prstGeom prst="rect">
            <a:avLst/>
          </a:prstGeom>
          <a:noFill/>
          <a:ln>
            <a:noFill/>
          </a:ln>
        </p:spPr>
        <p:txBody>
          <a:bodyPr anchorCtr="0" anchor="t" bIns="91425" lIns="91425" rIns="91425" tIns="91425">
            <a:noAutofit/>
          </a:bodyPr>
          <a:lstStyle/>
          <a:p>
            <a:pPr lvl="0" rtl="0">
              <a:lnSpc>
                <a:spcPct val="115000"/>
              </a:lnSpc>
              <a:spcBef>
                <a:spcPts val="600"/>
              </a:spcBef>
              <a:buClr>
                <a:schemeClr val="dk1"/>
              </a:buClr>
              <a:buSzPct val="122222"/>
              <a:buFont typeface="Arial"/>
              <a:buNone/>
            </a:pPr>
            <a:r>
              <a:rPr b="1" lang="fr" sz="900">
                <a:solidFill>
                  <a:srgbClr val="434343"/>
                </a:solidFill>
                <a:latin typeface="Raleway"/>
                <a:ea typeface="Raleway"/>
                <a:cs typeface="Raleway"/>
                <a:sym typeface="Raleway"/>
              </a:rPr>
              <a:t>Ce que je veux faire :</a:t>
            </a:r>
            <a:r>
              <a:rPr lang="fr" sz="900">
                <a:solidFill>
                  <a:srgbClr val="434343"/>
                </a:solidFill>
                <a:latin typeface="Raleway"/>
                <a:ea typeface="Raleway"/>
                <a:cs typeface="Raleway"/>
                <a:sym typeface="Raleway"/>
              </a:rPr>
              <a:t> Faire communiquer les blocs programmables entre eux ainsi qu’avec le bloc maitre.</a:t>
            </a:r>
          </a:p>
        </p:txBody>
      </p:sp>
      <p:sp>
        <p:nvSpPr>
          <p:cNvPr id="320" name="Shape 320"/>
          <p:cNvSpPr txBox="1"/>
          <p:nvPr/>
        </p:nvSpPr>
        <p:spPr>
          <a:xfrm>
            <a:off x="5004812" y="3565937"/>
            <a:ext cx="3706500" cy="357300"/>
          </a:xfrm>
          <a:prstGeom prst="rect">
            <a:avLst/>
          </a:prstGeom>
          <a:noFill/>
          <a:ln>
            <a:noFill/>
          </a:ln>
        </p:spPr>
        <p:txBody>
          <a:bodyPr anchorCtr="0" anchor="t" bIns="91425" lIns="91425" rIns="91425" tIns="91425">
            <a:noAutofit/>
          </a:bodyPr>
          <a:lstStyle/>
          <a:p>
            <a:pPr lvl="0" rtl="0">
              <a:lnSpc>
                <a:spcPct val="115000"/>
              </a:lnSpc>
              <a:spcBef>
                <a:spcPts val="600"/>
              </a:spcBef>
              <a:buClr>
                <a:schemeClr val="dk1"/>
              </a:buClr>
              <a:buSzPct val="122222"/>
              <a:buFont typeface="Arial"/>
              <a:buNone/>
            </a:pPr>
            <a:r>
              <a:rPr b="1" lang="fr" sz="900">
                <a:solidFill>
                  <a:srgbClr val="434343"/>
                </a:solidFill>
                <a:latin typeface="Raleway"/>
                <a:ea typeface="Raleway"/>
                <a:cs typeface="Raleway"/>
                <a:sym typeface="Raleway"/>
              </a:rPr>
              <a:t>Problématique :</a:t>
            </a:r>
            <a:r>
              <a:rPr lang="fr" sz="900">
                <a:solidFill>
                  <a:srgbClr val="434343"/>
                </a:solidFill>
                <a:latin typeface="Raleway"/>
                <a:ea typeface="Raleway"/>
                <a:cs typeface="Raleway"/>
                <a:sym typeface="Raleway"/>
              </a:rPr>
              <a:t> Comment savoir quelle carte parle lors de la communication et ou elle se situe par rapport aux autres cartes ?</a:t>
            </a:r>
          </a:p>
        </p:txBody>
      </p:sp>
      <p:sp>
        <p:nvSpPr>
          <p:cNvPr id="321" name="Shape 321"/>
          <p:cNvSpPr txBox="1"/>
          <p:nvPr/>
        </p:nvSpPr>
        <p:spPr>
          <a:xfrm>
            <a:off x="5004812" y="4023137"/>
            <a:ext cx="3706500" cy="763200"/>
          </a:xfrm>
          <a:prstGeom prst="rect">
            <a:avLst/>
          </a:prstGeom>
          <a:noFill/>
          <a:ln>
            <a:noFill/>
          </a:ln>
        </p:spPr>
        <p:txBody>
          <a:bodyPr anchorCtr="0" anchor="t" bIns="91425" lIns="91425" rIns="91425" tIns="91425">
            <a:noAutofit/>
          </a:bodyPr>
          <a:lstStyle/>
          <a:p>
            <a:pPr lvl="0" rtl="0">
              <a:lnSpc>
                <a:spcPct val="115000"/>
              </a:lnSpc>
              <a:spcBef>
                <a:spcPts val="600"/>
              </a:spcBef>
              <a:buClr>
                <a:schemeClr val="dk1"/>
              </a:buClr>
              <a:buSzPct val="122222"/>
              <a:buFont typeface="Arial"/>
              <a:buNone/>
            </a:pPr>
            <a:r>
              <a:rPr b="1" lang="fr" sz="900">
                <a:solidFill>
                  <a:srgbClr val="434343"/>
                </a:solidFill>
                <a:latin typeface="Raleway"/>
                <a:ea typeface="Raleway"/>
                <a:cs typeface="Raleway"/>
                <a:sym typeface="Raleway"/>
              </a:rPr>
              <a:t>Hypothèse :</a:t>
            </a:r>
            <a:r>
              <a:rPr lang="fr" sz="900">
                <a:solidFill>
                  <a:srgbClr val="434343"/>
                </a:solidFill>
                <a:latin typeface="Raleway"/>
                <a:ea typeface="Raleway"/>
                <a:cs typeface="Raleway"/>
                <a:sym typeface="Raleway"/>
              </a:rPr>
              <a:t> Il faut établir une liaison physique entre les blocs .       Il faut également désigner un bloc maître de la discussion qui gère la communication et qu’aucune donnée ne se perde.</a:t>
            </a:r>
          </a:p>
        </p:txBody>
      </p:sp>
      <p:pic>
        <p:nvPicPr>
          <p:cNvPr descr="connectedplatformvide.png" id="322" name="Shape 322"/>
          <p:cNvPicPr preferRelativeResize="0"/>
          <p:nvPr/>
        </p:nvPicPr>
        <p:blipFill rotWithShape="1">
          <a:blip r:embed="rId3">
            <a:alphaModFix/>
          </a:blip>
          <a:srcRect b="24157" l="29075" r="39259" t="30340"/>
          <a:stretch/>
        </p:blipFill>
        <p:spPr>
          <a:xfrm flipH="1">
            <a:off x="487488" y="2311900"/>
            <a:ext cx="2182126" cy="1271700"/>
          </a:xfrm>
          <a:prstGeom prst="rect">
            <a:avLst/>
          </a:prstGeom>
          <a:noFill/>
          <a:ln>
            <a:noFill/>
          </a:ln>
        </p:spPr>
      </p:pic>
      <p:pic>
        <p:nvPicPr>
          <p:cNvPr descr="Sans titre-6.png" id="323" name="Shape 323"/>
          <p:cNvPicPr preferRelativeResize="0"/>
          <p:nvPr/>
        </p:nvPicPr>
        <p:blipFill>
          <a:blip r:embed="rId4">
            <a:alphaModFix/>
          </a:blip>
          <a:stretch>
            <a:fillRect/>
          </a:stretch>
        </p:blipFill>
        <p:spPr>
          <a:xfrm>
            <a:off x="1766800" y="2412525"/>
            <a:ext cx="1258274" cy="1184523"/>
          </a:xfrm>
          <a:prstGeom prst="rect">
            <a:avLst/>
          </a:prstGeom>
          <a:noFill/>
          <a:ln>
            <a:noFill/>
          </a:ln>
        </p:spPr>
      </p:pic>
      <p:pic>
        <p:nvPicPr>
          <p:cNvPr descr="Sans titre-1.png" id="324" name="Shape 324"/>
          <p:cNvPicPr preferRelativeResize="0"/>
          <p:nvPr/>
        </p:nvPicPr>
        <p:blipFill rotWithShape="1">
          <a:blip r:embed="rId5">
            <a:alphaModFix/>
          </a:blip>
          <a:srcRect b="909" l="2498" r="2507" t="-910"/>
          <a:stretch/>
        </p:blipFill>
        <p:spPr>
          <a:xfrm>
            <a:off x="1123350" y="2406675"/>
            <a:ext cx="1197124" cy="1196224"/>
          </a:xfrm>
          <a:prstGeom prst="rect">
            <a:avLst/>
          </a:prstGeom>
          <a:noFill/>
          <a:ln>
            <a:noFill/>
          </a:ln>
        </p:spPr>
      </p:pic>
      <p:pic>
        <p:nvPicPr>
          <p:cNvPr descr="Sans titre-5.png" id="325" name="Shape 325"/>
          <p:cNvPicPr preferRelativeResize="0"/>
          <p:nvPr/>
        </p:nvPicPr>
        <p:blipFill>
          <a:blip r:embed="rId6">
            <a:alphaModFix/>
          </a:blip>
          <a:stretch>
            <a:fillRect/>
          </a:stretch>
        </p:blipFill>
        <p:spPr>
          <a:xfrm>
            <a:off x="419437" y="2412525"/>
            <a:ext cx="1258274" cy="1196224"/>
          </a:xfrm>
          <a:prstGeom prst="rect">
            <a:avLst/>
          </a:prstGeom>
          <a:noFill/>
          <a:ln>
            <a:noFill/>
          </a:ln>
        </p:spPr>
      </p:pic>
      <p:pic>
        <p:nvPicPr>
          <p:cNvPr descr="connectedplatformvide.png" id="326" name="Shape 326"/>
          <p:cNvPicPr preferRelativeResize="0"/>
          <p:nvPr/>
        </p:nvPicPr>
        <p:blipFill rotWithShape="1">
          <a:blip r:embed="rId3">
            <a:alphaModFix/>
          </a:blip>
          <a:srcRect b="23315" l="11776" r="70991" t="27784"/>
          <a:stretch/>
        </p:blipFill>
        <p:spPr>
          <a:xfrm flipH="1">
            <a:off x="2668674" y="2277025"/>
            <a:ext cx="1204825" cy="1366600"/>
          </a:xfrm>
          <a:prstGeom prst="rect">
            <a:avLst/>
          </a:prstGeom>
          <a:noFill/>
          <a:ln>
            <a:noFill/>
          </a:ln>
        </p:spPr>
      </p:pic>
      <p:pic>
        <p:nvPicPr>
          <p:cNvPr descr="speech-bubble-156056_960_720.png" id="327" name="Shape 327"/>
          <p:cNvPicPr preferRelativeResize="0"/>
          <p:nvPr/>
        </p:nvPicPr>
        <p:blipFill>
          <a:blip r:embed="rId7">
            <a:alphaModFix/>
          </a:blip>
          <a:stretch>
            <a:fillRect/>
          </a:stretch>
        </p:blipFill>
        <p:spPr>
          <a:xfrm>
            <a:off x="2529300" y="910425"/>
            <a:ext cx="1594370" cy="1366599"/>
          </a:xfrm>
          <a:prstGeom prst="rect">
            <a:avLst/>
          </a:prstGeom>
          <a:noFill/>
          <a:ln>
            <a:noFill/>
          </a:ln>
        </p:spPr>
      </p:pic>
      <p:pic>
        <p:nvPicPr>
          <p:cNvPr descr="220px-Hanyu.svg.png" id="328" name="Shape 328"/>
          <p:cNvPicPr preferRelativeResize="0"/>
          <p:nvPr/>
        </p:nvPicPr>
        <p:blipFill>
          <a:blip r:embed="rId8">
            <a:alphaModFix/>
          </a:blip>
          <a:stretch>
            <a:fillRect/>
          </a:stretch>
        </p:blipFill>
        <p:spPr>
          <a:xfrm rot="-340355">
            <a:off x="2686642" y="1125052"/>
            <a:ext cx="1279693" cy="639819"/>
          </a:xfrm>
          <a:prstGeom prst="rect">
            <a:avLst/>
          </a:prstGeom>
          <a:noFill/>
          <a:ln>
            <a:noFill/>
          </a:ln>
        </p:spPr>
      </p:pic>
      <p:pic>
        <p:nvPicPr>
          <p:cNvPr descr="Point-dinterrogation.png" id="329" name="Shape 329"/>
          <p:cNvPicPr preferRelativeResize="0"/>
          <p:nvPr/>
        </p:nvPicPr>
        <p:blipFill>
          <a:blip r:embed="rId9">
            <a:alphaModFix/>
          </a:blip>
          <a:stretch>
            <a:fillRect/>
          </a:stretch>
        </p:blipFill>
        <p:spPr>
          <a:xfrm>
            <a:off x="2034612" y="1959875"/>
            <a:ext cx="623525" cy="623525"/>
          </a:xfrm>
          <a:prstGeom prst="rect">
            <a:avLst/>
          </a:prstGeom>
          <a:noFill/>
          <a:ln>
            <a:noFill/>
          </a:ln>
        </p:spPr>
      </p:pic>
      <p:pic>
        <p:nvPicPr>
          <p:cNvPr descr="Point-dinterrogation.png" id="330" name="Shape 330"/>
          <p:cNvPicPr preferRelativeResize="0"/>
          <p:nvPr/>
        </p:nvPicPr>
        <p:blipFill>
          <a:blip r:embed="rId9">
            <a:alphaModFix/>
          </a:blip>
          <a:stretch>
            <a:fillRect/>
          </a:stretch>
        </p:blipFill>
        <p:spPr>
          <a:xfrm>
            <a:off x="1400562" y="1959875"/>
            <a:ext cx="623525" cy="623525"/>
          </a:xfrm>
          <a:prstGeom prst="rect">
            <a:avLst/>
          </a:prstGeom>
          <a:noFill/>
          <a:ln>
            <a:noFill/>
          </a:ln>
        </p:spPr>
      </p:pic>
      <p:pic>
        <p:nvPicPr>
          <p:cNvPr descr="Point-dinterrogation.png" id="331" name="Shape 331"/>
          <p:cNvPicPr preferRelativeResize="0"/>
          <p:nvPr/>
        </p:nvPicPr>
        <p:blipFill>
          <a:blip r:embed="rId9">
            <a:alphaModFix/>
          </a:blip>
          <a:stretch>
            <a:fillRect/>
          </a:stretch>
        </p:blipFill>
        <p:spPr>
          <a:xfrm>
            <a:off x="736800" y="1959875"/>
            <a:ext cx="623525" cy="623525"/>
          </a:xfrm>
          <a:prstGeom prst="rect">
            <a:avLst/>
          </a:prstGeom>
          <a:noFill/>
          <a:ln>
            <a:noFill/>
          </a:ln>
        </p:spPr>
      </p:pic>
      <p:pic>
        <p:nvPicPr>
          <p:cNvPr id="332" name="Shape 332"/>
          <p:cNvPicPr preferRelativeResize="0"/>
          <p:nvPr/>
        </p:nvPicPr>
        <p:blipFill rotWithShape="1">
          <a:blip r:embed="rId10">
            <a:alphaModFix/>
          </a:blip>
          <a:srcRect b="30619" l="25042" r="39150" t="33029"/>
          <a:stretch/>
        </p:blipFill>
        <p:spPr>
          <a:xfrm>
            <a:off x="6928625" y="1657375"/>
            <a:ext cx="1866874" cy="1184525"/>
          </a:xfrm>
          <a:prstGeom prst="rect">
            <a:avLst/>
          </a:prstGeom>
          <a:noFill/>
          <a:ln cap="flat" cmpd="sng" w="19050">
            <a:solidFill>
              <a:schemeClr val="dk2"/>
            </a:solidFill>
            <a:prstDash val="solid"/>
            <a:round/>
            <a:headEnd len="med" w="med" type="none"/>
            <a:tailEnd len="med" w="med" type="none"/>
          </a:ln>
        </p:spPr>
      </p:pic>
      <p:pic>
        <p:nvPicPr>
          <p:cNvPr id="333" name="Shape 333"/>
          <p:cNvPicPr preferRelativeResize="0"/>
          <p:nvPr/>
        </p:nvPicPr>
        <p:blipFill rotWithShape="1">
          <a:blip r:embed="rId11">
            <a:alphaModFix/>
          </a:blip>
          <a:srcRect b="39858" l="13228" r="50795" t="33704"/>
          <a:stretch/>
        </p:blipFill>
        <p:spPr>
          <a:xfrm>
            <a:off x="4816887" y="1657362"/>
            <a:ext cx="1866849" cy="857401"/>
          </a:xfrm>
          <a:prstGeom prst="rect">
            <a:avLst/>
          </a:prstGeom>
          <a:noFill/>
          <a:ln cap="flat" cmpd="sng" w="19050">
            <a:solidFill>
              <a:schemeClr val="dk2"/>
            </a:solidFill>
            <a:prstDash val="solid"/>
            <a:round/>
            <a:headEnd len="med" w="med" type="none"/>
            <a:tailEnd len="med" w="med" type="none"/>
          </a:ln>
        </p:spPr>
      </p:pic>
      <p:sp>
        <p:nvSpPr>
          <p:cNvPr id="334" name="Shape 334"/>
          <p:cNvSpPr txBox="1"/>
          <p:nvPr/>
        </p:nvSpPr>
        <p:spPr>
          <a:xfrm>
            <a:off x="5283637" y="1266300"/>
            <a:ext cx="3706500" cy="357300"/>
          </a:xfrm>
          <a:prstGeom prst="rect">
            <a:avLst/>
          </a:prstGeom>
          <a:noFill/>
          <a:ln>
            <a:noFill/>
          </a:ln>
        </p:spPr>
        <p:txBody>
          <a:bodyPr anchorCtr="0" anchor="t" bIns="91425" lIns="91425" rIns="91425" tIns="91425">
            <a:noAutofit/>
          </a:bodyPr>
          <a:lstStyle/>
          <a:p>
            <a:pPr lvl="0" rtl="0">
              <a:lnSpc>
                <a:spcPct val="115000"/>
              </a:lnSpc>
              <a:spcBef>
                <a:spcPts val="600"/>
              </a:spcBef>
              <a:buClr>
                <a:schemeClr val="dk1"/>
              </a:buClr>
              <a:buSzPct val="122222"/>
              <a:buFont typeface="Arial"/>
              <a:buNone/>
            </a:pPr>
            <a:r>
              <a:rPr b="1" lang="fr" sz="900">
                <a:solidFill>
                  <a:srgbClr val="434343"/>
                </a:solidFill>
                <a:latin typeface="Raleway"/>
                <a:ea typeface="Raleway"/>
                <a:cs typeface="Raleway"/>
                <a:sym typeface="Raleway"/>
              </a:rPr>
              <a:t>BLOC MAITRE</a:t>
            </a:r>
          </a:p>
        </p:txBody>
      </p:sp>
      <p:sp>
        <p:nvSpPr>
          <p:cNvPr id="335" name="Shape 335"/>
          <p:cNvSpPr txBox="1"/>
          <p:nvPr/>
        </p:nvSpPr>
        <p:spPr>
          <a:xfrm>
            <a:off x="7198437" y="1266300"/>
            <a:ext cx="3706500" cy="357300"/>
          </a:xfrm>
          <a:prstGeom prst="rect">
            <a:avLst/>
          </a:prstGeom>
          <a:noFill/>
          <a:ln>
            <a:noFill/>
          </a:ln>
        </p:spPr>
        <p:txBody>
          <a:bodyPr anchorCtr="0" anchor="t" bIns="91425" lIns="91425" rIns="91425" tIns="91425">
            <a:noAutofit/>
          </a:bodyPr>
          <a:lstStyle/>
          <a:p>
            <a:pPr lvl="0" rtl="0">
              <a:lnSpc>
                <a:spcPct val="115000"/>
              </a:lnSpc>
              <a:spcBef>
                <a:spcPts val="600"/>
              </a:spcBef>
              <a:buClr>
                <a:schemeClr val="dk1"/>
              </a:buClr>
              <a:buSzPct val="122222"/>
              <a:buFont typeface="Arial"/>
              <a:buNone/>
            </a:pPr>
            <a:r>
              <a:rPr b="1" lang="fr" sz="900">
                <a:solidFill>
                  <a:srgbClr val="434343"/>
                </a:solidFill>
                <a:latin typeface="Raleway"/>
                <a:ea typeface="Raleway"/>
                <a:cs typeface="Raleway"/>
                <a:sym typeface="Raleway"/>
              </a:rPr>
              <a:t>BLOC PROGRAMME</a:t>
            </a:r>
          </a:p>
        </p:txBody>
      </p:sp>
      <p:sp>
        <p:nvSpPr>
          <p:cNvPr id="336" name="Shape 336"/>
          <p:cNvSpPr txBox="1"/>
          <p:nvPr>
            <p:ph idx="12" type="sldNum"/>
          </p:nvPr>
        </p:nvSpPr>
        <p:spPr>
          <a:xfrm>
            <a:off x="8472457" y="4663216"/>
            <a:ext cx="548700" cy="393600"/>
          </a:xfrm>
          <a:prstGeom prst="rect">
            <a:avLst/>
          </a:prstGeom>
          <a:ln>
            <a:noFill/>
          </a:ln>
        </p:spPr>
        <p:txBody>
          <a:bodyPr anchorCtr="0" anchor="ctr" bIns="91425" lIns="91425" rIns="91425" tIns="91425">
            <a:noAutofit/>
          </a:bodyPr>
          <a:lstStyle/>
          <a:p>
            <a:pPr lvl="0" rtl="0" algn="r">
              <a:spcBef>
                <a:spcPts val="0"/>
              </a:spcBef>
              <a:buNone/>
            </a:pPr>
            <a:r>
              <a:rPr lang="fr" sz="1000">
                <a:solidFill>
                  <a:srgbClr val="595959"/>
                </a:solidFill>
                <a:latin typeface="Arial"/>
                <a:ea typeface="Arial"/>
                <a:cs typeface="Arial"/>
                <a:sym typeface="Arial"/>
              </a:rPr>
              <a:t>D.5</a:t>
            </a:r>
          </a:p>
        </p:txBody>
      </p:sp>
      <p:sp>
        <p:nvSpPr>
          <p:cNvPr id="337" name="Shape 337"/>
          <p:cNvSpPr/>
          <p:nvPr/>
        </p:nvSpPr>
        <p:spPr>
          <a:xfrm>
            <a:off x="205375" y="133950"/>
            <a:ext cx="12948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8" name="Shape 338"/>
          <p:cNvSpPr txBox="1"/>
          <p:nvPr>
            <p:ph type="title"/>
          </p:nvPr>
        </p:nvSpPr>
        <p:spPr>
          <a:xfrm>
            <a:off x="200900" y="187525"/>
            <a:ext cx="4021200" cy="3573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fr" sz="1800">
                <a:solidFill>
                  <a:srgbClr val="FFFFFF"/>
                </a:solidFill>
              </a:rPr>
              <a:t>Ma tâche</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42" name="Shape 342"/>
        <p:cNvGrpSpPr/>
        <p:nvPr/>
      </p:nvGrpSpPr>
      <p:grpSpPr>
        <a:xfrm>
          <a:off x="0" y="0"/>
          <a:ext cx="0" cy="0"/>
          <a:chOff x="0" y="0"/>
          <a:chExt cx="0" cy="0"/>
        </a:xfrm>
      </p:grpSpPr>
      <p:pic>
        <p:nvPicPr>
          <p:cNvPr descr="connectedplatformvide.png" id="343" name="Shape 343"/>
          <p:cNvPicPr preferRelativeResize="0"/>
          <p:nvPr/>
        </p:nvPicPr>
        <p:blipFill rotWithShape="1">
          <a:blip r:embed="rId4">
            <a:alphaModFix/>
          </a:blip>
          <a:srcRect b="60632" l="32107" r="39010" t="30341"/>
          <a:stretch/>
        </p:blipFill>
        <p:spPr>
          <a:xfrm flipH="1">
            <a:off x="4572000" y="194250"/>
            <a:ext cx="4572000" cy="4983750"/>
          </a:xfrm>
          <a:prstGeom prst="rect">
            <a:avLst/>
          </a:prstGeom>
          <a:noFill/>
          <a:ln>
            <a:noFill/>
          </a:ln>
        </p:spPr>
      </p:pic>
      <p:pic>
        <p:nvPicPr>
          <p:cNvPr descr="Point-dinterrogation.png" id="344" name="Shape 344"/>
          <p:cNvPicPr preferRelativeResize="0"/>
          <p:nvPr/>
        </p:nvPicPr>
        <p:blipFill>
          <a:blip r:embed="rId5">
            <a:alphaModFix/>
          </a:blip>
          <a:stretch>
            <a:fillRect/>
          </a:stretch>
        </p:blipFill>
        <p:spPr>
          <a:xfrm>
            <a:off x="1400562" y="2569475"/>
            <a:ext cx="623525" cy="623525"/>
          </a:xfrm>
          <a:prstGeom prst="rect">
            <a:avLst/>
          </a:prstGeom>
          <a:noFill/>
          <a:ln>
            <a:noFill/>
          </a:ln>
        </p:spPr>
      </p:pic>
      <p:pic>
        <p:nvPicPr>
          <p:cNvPr descr="Point-dinterrogation.png" id="345" name="Shape 345"/>
          <p:cNvPicPr preferRelativeResize="0"/>
          <p:nvPr/>
        </p:nvPicPr>
        <p:blipFill>
          <a:blip r:embed="rId5">
            <a:alphaModFix/>
          </a:blip>
          <a:stretch>
            <a:fillRect/>
          </a:stretch>
        </p:blipFill>
        <p:spPr>
          <a:xfrm>
            <a:off x="736800" y="2569475"/>
            <a:ext cx="623525" cy="623525"/>
          </a:xfrm>
          <a:prstGeom prst="rect">
            <a:avLst/>
          </a:prstGeom>
          <a:noFill/>
          <a:ln>
            <a:noFill/>
          </a:ln>
        </p:spPr>
      </p:pic>
      <p:sp>
        <p:nvSpPr>
          <p:cNvPr id="346" name="Shape 346"/>
          <p:cNvSpPr/>
          <p:nvPr/>
        </p:nvSpPr>
        <p:spPr>
          <a:xfrm>
            <a:off x="600" y="0"/>
            <a:ext cx="9144000" cy="5178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347" name="Shape 347"/>
          <p:cNvSpPr txBox="1"/>
          <p:nvPr/>
        </p:nvSpPr>
        <p:spPr>
          <a:xfrm>
            <a:off x="651" y="173450"/>
            <a:ext cx="4572000" cy="357300"/>
          </a:xfrm>
          <a:prstGeom prst="rect">
            <a:avLst/>
          </a:prstGeom>
          <a:noFill/>
          <a:ln>
            <a:noFill/>
          </a:ln>
        </p:spPr>
        <p:txBody>
          <a:bodyPr anchorCtr="0" anchor="t" bIns="91425" lIns="91425" rIns="91425" tIns="91425">
            <a:noAutofit/>
          </a:bodyPr>
          <a:lstStyle/>
          <a:p>
            <a:pPr lvl="0" rtl="0" algn="ctr">
              <a:lnSpc>
                <a:spcPct val="115000"/>
              </a:lnSpc>
              <a:spcBef>
                <a:spcPts val="600"/>
              </a:spcBef>
              <a:buClr>
                <a:schemeClr val="dk1"/>
              </a:buClr>
              <a:buSzPct val="122222"/>
              <a:buFont typeface="Arial"/>
              <a:buNone/>
            </a:pPr>
            <a:r>
              <a:rPr b="1" lang="fr" sz="900" u="sng">
                <a:solidFill>
                  <a:srgbClr val="434343"/>
                </a:solidFill>
                <a:latin typeface="Raleway"/>
                <a:ea typeface="Raleway"/>
                <a:cs typeface="Raleway"/>
                <a:sym typeface="Raleway"/>
              </a:rPr>
              <a:t>LIAISON I2C</a:t>
            </a:r>
          </a:p>
        </p:txBody>
      </p:sp>
      <p:sp>
        <p:nvSpPr>
          <p:cNvPr id="348" name="Shape 348"/>
          <p:cNvSpPr txBox="1"/>
          <p:nvPr/>
        </p:nvSpPr>
        <p:spPr>
          <a:xfrm>
            <a:off x="4572002" y="173450"/>
            <a:ext cx="4572000" cy="357300"/>
          </a:xfrm>
          <a:prstGeom prst="rect">
            <a:avLst/>
          </a:prstGeom>
          <a:noFill/>
          <a:ln>
            <a:noFill/>
          </a:ln>
        </p:spPr>
        <p:txBody>
          <a:bodyPr anchorCtr="0" anchor="t" bIns="91425" lIns="91425" rIns="91425" tIns="91425">
            <a:noAutofit/>
          </a:bodyPr>
          <a:lstStyle/>
          <a:p>
            <a:pPr lvl="0" rtl="0" algn="ctr">
              <a:lnSpc>
                <a:spcPct val="115000"/>
              </a:lnSpc>
              <a:spcBef>
                <a:spcPts val="600"/>
              </a:spcBef>
              <a:buClr>
                <a:schemeClr val="dk1"/>
              </a:buClr>
              <a:buSzPct val="122222"/>
              <a:buFont typeface="Arial"/>
              <a:buNone/>
            </a:pPr>
            <a:r>
              <a:rPr b="1" lang="fr" sz="900" u="sng">
                <a:solidFill>
                  <a:srgbClr val="434343"/>
                </a:solidFill>
                <a:latin typeface="Raleway"/>
                <a:ea typeface="Raleway"/>
                <a:cs typeface="Raleway"/>
                <a:sym typeface="Raleway"/>
              </a:rPr>
              <a:t>LIAISON RS232</a:t>
            </a:r>
          </a:p>
        </p:txBody>
      </p:sp>
      <p:cxnSp>
        <p:nvCxnSpPr>
          <p:cNvPr id="349" name="Shape 349"/>
          <p:cNvCxnSpPr>
            <a:stCxn id="346" idx="0"/>
          </p:cNvCxnSpPr>
          <p:nvPr/>
        </p:nvCxnSpPr>
        <p:spPr>
          <a:xfrm>
            <a:off x="4572600" y="0"/>
            <a:ext cx="0" cy="3623100"/>
          </a:xfrm>
          <a:prstGeom prst="straightConnector1">
            <a:avLst/>
          </a:prstGeom>
          <a:noFill/>
          <a:ln cap="flat" cmpd="sng" w="19050">
            <a:solidFill>
              <a:schemeClr val="dk2"/>
            </a:solidFill>
            <a:prstDash val="solid"/>
            <a:round/>
            <a:headEnd len="lg" w="lg" type="none"/>
            <a:tailEnd len="lg" w="lg" type="none"/>
          </a:ln>
        </p:spPr>
      </p:cxnSp>
      <p:sp>
        <p:nvSpPr>
          <p:cNvPr id="350" name="Shape 350"/>
          <p:cNvSpPr txBox="1"/>
          <p:nvPr>
            <p:ph idx="12" type="sldNum"/>
          </p:nvPr>
        </p:nvSpPr>
        <p:spPr>
          <a:xfrm>
            <a:off x="8297797" y="4663225"/>
            <a:ext cx="723300" cy="393600"/>
          </a:xfrm>
          <a:prstGeom prst="rect">
            <a:avLst/>
          </a:prstGeom>
          <a:ln>
            <a:noFill/>
          </a:ln>
        </p:spPr>
        <p:txBody>
          <a:bodyPr anchorCtr="0" anchor="ctr" bIns="91425" lIns="91425" rIns="91425" tIns="91425">
            <a:noAutofit/>
          </a:bodyPr>
          <a:lstStyle/>
          <a:p>
            <a:pPr lvl="0" rtl="0" algn="r">
              <a:spcBef>
                <a:spcPts val="0"/>
              </a:spcBef>
              <a:buNone/>
            </a:pPr>
            <a:r>
              <a:rPr lang="fr" sz="1000">
                <a:solidFill>
                  <a:srgbClr val="000000"/>
                </a:solidFill>
                <a:latin typeface="Arial"/>
                <a:ea typeface="Arial"/>
                <a:cs typeface="Arial"/>
                <a:sym typeface="Arial"/>
              </a:rPr>
              <a:t>D.6 </a:t>
            </a:r>
          </a:p>
        </p:txBody>
      </p:sp>
      <p:sp>
        <p:nvSpPr>
          <p:cNvPr id="351" name="Shape 351"/>
          <p:cNvSpPr/>
          <p:nvPr/>
        </p:nvSpPr>
        <p:spPr>
          <a:xfrm>
            <a:off x="205375" y="133950"/>
            <a:ext cx="11952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2" name="Shape 352"/>
          <p:cNvSpPr txBox="1"/>
          <p:nvPr>
            <p:ph type="title"/>
          </p:nvPr>
        </p:nvSpPr>
        <p:spPr>
          <a:xfrm>
            <a:off x="200900" y="187525"/>
            <a:ext cx="1159500" cy="3573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fr" sz="1800">
                <a:solidFill>
                  <a:srgbClr val="FFFFFF"/>
                </a:solidFill>
              </a:rPr>
              <a:t>Le choix</a:t>
            </a:r>
          </a:p>
        </p:txBody>
      </p:sp>
      <p:pic>
        <p:nvPicPr>
          <p:cNvPr descr="explication i2c.png" id="353" name="Shape 353"/>
          <p:cNvPicPr preferRelativeResize="0"/>
          <p:nvPr/>
        </p:nvPicPr>
        <p:blipFill rotWithShape="1">
          <a:blip r:embed="rId6">
            <a:alphaModFix/>
          </a:blip>
          <a:srcRect b="1684" l="6990" r="35048" t="2603"/>
          <a:stretch/>
        </p:blipFill>
        <p:spPr>
          <a:xfrm>
            <a:off x="1700100" y="530749"/>
            <a:ext cx="2830924" cy="2629574"/>
          </a:xfrm>
          <a:prstGeom prst="rect">
            <a:avLst/>
          </a:prstGeom>
          <a:noFill/>
          <a:ln>
            <a:noFill/>
          </a:ln>
        </p:spPr>
      </p:pic>
      <p:pic>
        <p:nvPicPr>
          <p:cNvPr descr="explication rs232.png" id="354" name="Shape 354"/>
          <p:cNvPicPr preferRelativeResize="0"/>
          <p:nvPr/>
        </p:nvPicPr>
        <p:blipFill rotWithShape="1">
          <a:blip r:embed="rId7">
            <a:alphaModFix/>
          </a:blip>
          <a:srcRect b="0" l="42885" r="44043" t="3772"/>
          <a:stretch/>
        </p:blipFill>
        <p:spPr>
          <a:xfrm>
            <a:off x="7674274" y="636642"/>
            <a:ext cx="623525" cy="2581968"/>
          </a:xfrm>
          <a:prstGeom prst="rect">
            <a:avLst/>
          </a:prstGeom>
          <a:noFill/>
          <a:ln>
            <a:noFill/>
          </a:ln>
        </p:spPr>
      </p:pic>
      <p:cxnSp>
        <p:nvCxnSpPr>
          <p:cNvPr id="355" name="Shape 355"/>
          <p:cNvCxnSpPr/>
          <p:nvPr/>
        </p:nvCxnSpPr>
        <p:spPr>
          <a:xfrm rot="10800000">
            <a:off x="-75" y="3615225"/>
            <a:ext cx="9157500" cy="0"/>
          </a:xfrm>
          <a:prstGeom prst="straightConnector1">
            <a:avLst/>
          </a:prstGeom>
          <a:noFill/>
          <a:ln cap="flat" cmpd="sng" w="19050">
            <a:solidFill>
              <a:schemeClr val="dk2"/>
            </a:solidFill>
            <a:prstDash val="solid"/>
            <a:round/>
            <a:headEnd len="lg" w="lg" type="none"/>
            <a:tailEnd len="lg" w="lg" type="none"/>
          </a:ln>
        </p:spPr>
      </p:cxnSp>
      <p:pic>
        <p:nvPicPr>
          <p:cNvPr descr="explication cas.png" id="356" name="Shape 356"/>
          <p:cNvPicPr preferRelativeResize="0"/>
          <p:nvPr/>
        </p:nvPicPr>
        <p:blipFill rotWithShape="1">
          <a:blip r:embed="rId8">
            <a:alphaModFix/>
          </a:blip>
          <a:srcRect b="42621" l="0" r="0" t="0"/>
          <a:stretch/>
        </p:blipFill>
        <p:spPr>
          <a:xfrm>
            <a:off x="933425" y="3995923"/>
            <a:ext cx="3773249" cy="802299"/>
          </a:xfrm>
          <a:prstGeom prst="rect">
            <a:avLst/>
          </a:prstGeom>
          <a:noFill/>
          <a:ln>
            <a:noFill/>
          </a:ln>
        </p:spPr>
      </p:pic>
      <p:sp>
        <p:nvSpPr>
          <p:cNvPr id="357" name="Shape 357"/>
          <p:cNvSpPr txBox="1"/>
          <p:nvPr/>
        </p:nvSpPr>
        <p:spPr>
          <a:xfrm>
            <a:off x="650" y="3602450"/>
            <a:ext cx="9144000" cy="357300"/>
          </a:xfrm>
          <a:prstGeom prst="rect">
            <a:avLst/>
          </a:prstGeom>
          <a:noFill/>
          <a:ln>
            <a:noFill/>
          </a:ln>
        </p:spPr>
        <p:txBody>
          <a:bodyPr anchorCtr="0" anchor="t" bIns="91425" lIns="91425" rIns="91425" tIns="91425">
            <a:noAutofit/>
          </a:bodyPr>
          <a:lstStyle/>
          <a:p>
            <a:pPr lvl="0" rtl="0" algn="ctr">
              <a:lnSpc>
                <a:spcPct val="115000"/>
              </a:lnSpc>
              <a:spcBef>
                <a:spcPts val="600"/>
              </a:spcBef>
              <a:buClr>
                <a:schemeClr val="dk1"/>
              </a:buClr>
              <a:buSzPct val="122222"/>
              <a:buFont typeface="Arial"/>
              <a:buNone/>
            </a:pPr>
            <a:r>
              <a:rPr b="1" lang="fr" sz="900" u="sng">
                <a:solidFill>
                  <a:srgbClr val="434343"/>
                </a:solidFill>
                <a:latin typeface="Raleway"/>
                <a:ea typeface="Raleway"/>
                <a:cs typeface="Raleway"/>
                <a:sym typeface="Raleway"/>
              </a:rPr>
              <a:t>NOTRE CAS</a:t>
            </a:r>
          </a:p>
        </p:txBody>
      </p:sp>
      <p:sp>
        <p:nvSpPr>
          <p:cNvPr id="358" name="Shape 358"/>
          <p:cNvSpPr txBox="1"/>
          <p:nvPr/>
        </p:nvSpPr>
        <p:spPr>
          <a:xfrm>
            <a:off x="91924" y="757775"/>
            <a:ext cx="1642800" cy="2034900"/>
          </a:xfrm>
          <a:prstGeom prst="rect">
            <a:avLst/>
          </a:prstGeom>
          <a:noFill/>
          <a:ln>
            <a:noFill/>
          </a:ln>
        </p:spPr>
        <p:txBody>
          <a:bodyPr anchorCtr="0" anchor="t" bIns="91425" lIns="91425" rIns="91425" tIns="91425">
            <a:noAutofit/>
          </a:bodyPr>
          <a:lstStyle/>
          <a:p>
            <a:pPr lvl="0" rtl="0">
              <a:spcBef>
                <a:spcPts val="0"/>
              </a:spcBef>
              <a:buNone/>
            </a:pPr>
            <a:r>
              <a:rPr lang="fr" u="sng">
                <a:latin typeface="BenchNine"/>
                <a:ea typeface="BenchNine"/>
                <a:cs typeface="BenchNine"/>
                <a:sym typeface="BenchNine"/>
              </a:rPr>
              <a:t>Utilise un système d’adressage</a:t>
            </a:r>
            <a:r>
              <a:rPr lang="fr">
                <a:latin typeface="BenchNine"/>
                <a:ea typeface="BenchNine"/>
                <a:cs typeface="BenchNine"/>
                <a:sym typeface="BenchNine"/>
              </a:rPr>
              <a:t>.</a:t>
            </a:r>
          </a:p>
          <a:p>
            <a:pPr lvl="0">
              <a:spcBef>
                <a:spcPts val="0"/>
              </a:spcBef>
              <a:buNone/>
            </a:pPr>
            <a:r>
              <a:rPr lang="fr">
                <a:latin typeface="BenchNine"/>
                <a:ea typeface="BenchNine"/>
                <a:cs typeface="BenchNine"/>
                <a:sym typeface="BenchNine"/>
              </a:rPr>
              <a:t>Si je souhaite communiquer avec le bloc vert, je l'appelle directement.</a:t>
            </a:r>
          </a:p>
        </p:txBody>
      </p:sp>
      <p:sp>
        <p:nvSpPr>
          <p:cNvPr id="359" name="Shape 359"/>
          <p:cNvSpPr txBox="1"/>
          <p:nvPr/>
        </p:nvSpPr>
        <p:spPr>
          <a:xfrm>
            <a:off x="4667235" y="751387"/>
            <a:ext cx="1843500" cy="2034900"/>
          </a:xfrm>
          <a:prstGeom prst="rect">
            <a:avLst/>
          </a:prstGeom>
          <a:noFill/>
          <a:ln>
            <a:noFill/>
          </a:ln>
        </p:spPr>
        <p:txBody>
          <a:bodyPr anchorCtr="0" anchor="t" bIns="91425" lIns="91425" rIns="91425" tIns="91425">
            <a:noAutofit/>
          </a:bodyPr>
          <a:lstStyle/>
          <a:p>
            <a:pPr lvl="0">
              <a:spcBef>
                <a:spcPts val="0"/>
              </a:spcBef>
              <a:buNone/>
            </a:pPr>
            <a:r>
              <a:rPr lang="fr" u="sng">
                <a:latin typeface="BenchNine"/>
                <a:ea typeface="BenchNine"/>
                <a:cs typeface="BenchNine"/>
                <a:sym typeface="BenchNine"/>
              </a:rPr>
              <a:t>Ne permet de communiquer qu’avec le bloc situé à côté.</a:t>
            </a:r>
          </a:p>
          <a:p>
            <a:pPr lvl="0" rtl="0">
              <a:spcBef>
                <a:spcPts val="0"/>
              </a:spcBef>
              <a:buNone/>
            </a:pPr>
            <a:r>
              <a:rPr lang="fr">
                <a:latin typeface="BenchNine"/>
                <a:ea typeface="BenchNine"/>
                <a:cs typeface="BenchNine"/>
                <a:sym typeface="BenchNine"/>
              </a:rPr>
              <a:t>Si je veux communiquer au bloc gris, chaque bloc va devoir répéter le message jusqu'à ce que le bloc gris le reçoive.</a:t>
            </a:r>
          </a:p>
        </p:txBody>
      </p:sp>
      <p:sp>
        <p:nvSpPr>
          <p:cNvPr id="360" name="Shape 360"/>
          <p:cNvSpPr txBox="1"/>
          <p:nvPr/>
        </p:nvSpPr>
        <p:spPr>
          <a:xfrm>
            <a:off x="4964812" y="3790950"/>
            <a:ext cx="3332999" cy="942300"/>
          </a:xfrm>
          <a:prstGeom prst="rect">
            <a:avLst/>
          </a:prstGeom>
          <a:noFill/>
          <a:ln>
            <a:noFill/>
          </a:ln>
        </p:spPr>
        <p:txBody>
          <a:bodyPr anchorCtr="0" anchor="t" bIns="91425" lIns="91425" rIns="91425" tIns="91425">
            <a:noAutofit/>
          </a:bodyPr>
          <a:lstStyle/>
          <a:p>
            <a:pPr lvl="0" rtl="0">
              <a:spcBef>
                <a:spcPts val="0"/>
              </a:spcBef>
              <a:buNone/>
            </a:pPr>
            <a:r>
              <a:t/>
            </a:r>
            <a:endParaRPr>
              <a:latin typeface="BenchNine"/>
              <a:ea typeface="BenchNine"/>
              <a:cs typeface="BenchNine"/>
              <a:sym typeface="BenchNine"/>
            </a:endParaRPr>
          </a:p>
          <a:p>
            <a:pPr lvl="0">
              <a:spcBef>
                <a:spcPts val="0"/>
              </a:spcBef>
              <a:buNone/>
            </a:pPr>
            <a:r>
              <a:rPr lang="fr">
                <a:latin typeface="BenchNine"/>
                <a:ea typeface="BenchNine"/>
                <a:cs typeface="BenchNine"/>
                <a:sym typeface="BenchNine"/>
              </a:rPr>
              <a:t>On ne </a:t>
            </a:r>
            <a:r>
              <a:rPr lang="fr">
                <a:latin typeface="BenchNine"/>
                <a:ea typeface="BenchNine"/>
                <a:cs typeface="BenchNine"/>
                <a:sym typeface="BenchNine"/>
              </a:rPr>
              <a:t>connaît</a:t>
            </a:r>
            <a:r>
              <a:rPr lang="fr">
                <a:latin typeface="BenchNine"/>
                <a:ea typeface="BenchNine"/>
                <a:cs typeface="BenchNine"/>
                <a:sym typeface="BenchNine"/>
              </a:rPr>
              <a:t> pas l’adresse du dernier bloc car il change en fonction de la séquence créée par les enfants.</a:t>
            </a:r>
          </a:p>
          <a:p>
            <a:pPr lvl="0">
              <a:spcBef>
                <a:spcPts val="0"/>
              </a:spcBef>
              <a:buNone/>
            </a:pPr>
            <a:r>
              <a:rPr lang="fr" u="sng">
                <a:latin typeface="BenchNine"/>
                <a:ea typeface="BenchNine"/>
                <a:cs typeface="BenchNine"/>
                <a:sym typeface="BenchNine"/>
              </a:rPr>
              <a:t>La liaison I2C n’est donc pas viable.</a:t>
            </a:r>
          </a:p>
          <a:p>
            <a:pPr lvl="0" rtl="0">
              <a:spcBef>
                <a:spcPts val="0"/>
              </a:spcBef>
              <a:buNone/>
            </a:pPr>
            <a:r>
              <a:t/>
            </a:r>
            <a:endParaRPr>
              <a:latin typeface="BenchNine"/>
              <a:ea typeface="BenchNine"/>
              <a:cs typeface="BenchNine"/>
              <a:sym typeface="BenchNine"/>
            </a:endParaRPr>
          </a:p>
        </p:txBody>
      </p:sp>
      <p:pic>
        <p:nvPicPr>
          <p:cNvPr descr="TEST 5.jpg" id="361" name="Shape 361"/>
          <p:cNvPicPr preferRelativeResize="0"/>
          <p:nvPr/>
        </p:nvPicPr>
        <p:blipFill>
          <a:blip r:embed="rId9">
            <a:alphaModFix/>
          </a:blip>
          <a:stretch>
            <a:fillRect/>
          </a:stretch>
        </p:blipFill>
        <p:spPr>
          <a:xfrm>
            <a:off x="120125" y="2558225"/>
            <a:ext cx="2355802" cy="942299"/>
          </a:xfrm>
          <a:prstGeom prst="rect">
            <a:avLst/>
          </a:prstGeom>
          <a:noFill/>
          <a:ln cap="flat" cmpd="sng" w="19050">
            <a:solidFill>
              <a:srgbClr val="000000"/>
            </a:solidFill>
            <a:prstDash val="solid"/>
            <a:miter/>
            <a:headEnd len="med" w="med" type="none"/>
            <a:tailEnd len="med" w="med" type="none"/>
          </a:ln>
        </p:spPr>
      </p:pic>
      <p:pic>
        <p:nvPicPr>
          <p:cNvPr descr="07/12/16 Idée RS232 cablage.png" id="362" name="Shape 362"/>
          <p:cNvPicPr preferRelativeResize="0"/>
          <p:nvPr/>
        </p:nvPicPr>
        <p:blipFill>
          <a:blip r:embed="rId10">
            <a:alphaModFix/>
          </a:blip>
          <a:stretch>
            <a:fillRect/>
          </a:stretch>
        </p:blipFill>
        <p:spPr>
          <a:xfrm>
            <a:off x="4706675" y="2558225"/>
            <a:ext cx="2355800" cy="942299"/>
          </a:xfrm>
          <a:prstGeom prst="rect">
            <a:avLst/>
          </a:prstGeom>
          <a:noFill/>
          <a:ln cap="flat" cmpd="sng" w="19050">
            <a:solidFill>
              <a:srgbClr val="000000"/>
            </a:solidFill>
            <a:prstDash val="solid"/>
            <a:round/>
            <a:headEnd len="med" w="med" type="none"/>
            <a:tailEnd len="med" w="med" type="none"/>
          </a:ln>
        </p:spPr>
      </p:pic>
    </p:spTree>
  </p:cSld>
  <p:clrMapOvr>
    <a:masterClrMapping/>
  </p:clrMapOvr>
  <mc:AlternateContent>
    <mc:Choice Requires="p14">
      <p:transition spd="slow">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66" name="Shape 366"/>
        <p:cNvGrpSpPr/>
        <p:nvPr/>
      </p:nvGrpSpPr>
      <p:grpSpPr>
        <a:xfrm>
          <a:off x="0" y="0"/>
          <a:ext cx="0" cy="0"/>
          <a:chOff x="0" y="0"/>
          <a:chExt cx="0" cy="0"/>
        </a:xfrm>
      </p:grpSpPr>
      <p:sp>
        <p:nvSpPr>
          <p:cNvPr id="367" name="Shape 367"/>
          <p:cNvSpPr txBox="1"/>
          <p:nvPr>
            <p:ph type="title"/>
          </p:nvPr>
        </p:nvSpPr>
        <p:spPr>
          <a:xfrm>
            <a:off x="5283650" y="-327425"/>
            <a:ext cx="3148800" cy="857400"/>
          </a:xfrm>
          <a:prstGeom prst="rect">
            <a:avLst/>
          </a:prstGeom>
        </p:spPr>
        <p:txBody>
          <a:bodyPr anchorCtr="0" anchor="b" bIns="91425" lIns="91425" rIns="91425" tIns="91425">
            <a:noAutofit/>
          </a:bodyPr>
          <a:lstStyle/>
          <a:p>
            <a:pPr lvl="0" rtl="0">
              <a:spcBef>
                <a:spcPts val="0"/>
              </a:spcBef>
              <a:buNone/>
            </a:pPr>
            <a:r>
              <a:rPr lang="fr"/>
              <a:t>LA STRATÉGIE</a:t>
            </a:r>
          </a:p>
        </p:txBody>
      </p:sp>
      <p:sp>
        <p:nvSpPr>
          <p:cNvPr id="368" name="Shape 368"/>
          <p:cNvSpPr/>
          <p:nvPr/>
        </p:nvSpPr>
        <p:spPr>
          <a:xfrm>
            <a:off x="-14200" y="-42625"/>
            <a:ext cx="4586100" cy="5186100"/>
          </a:xfrm>
          <a:prstGeom prst="rect">
            <a:avLst/>
          </a:prstGeom>
          <a:solidFill>
            <a:srgbClr val="434343"/>
          </a:solidFill>
          <a:ln>
            <a:noFill/>
          </a:ln>
        </p:spPr>
        <p:txBody>
          <a:bodyPr anchorCtr="0" anchor="ctr" bIns="91425" lIns="91425" rIns="91425" tIns="91425">
            <a:noAutofit/>
          </a:bodyPr>
          <a:lstStyle/>
          <a:p>
            <a:pPr lvl="0">
              <a:spcBef>
                <a:spcPts val="0"/>
              </a:spcBef>
              <a:buNone/>
            </a:pPr>
            <a:r>
              <a:t/>
            </a:r>
            <a:endParaRPr/>
          </a:p>
        </p:txBody>
      </p:sp>
      <p:pic>
        <p:nvPicPr>
          <p:cNvPr descr="IMG_20170401_142021.jpg" id="369" name="Shape 369"/>
          <p:cNvPicPr preferRelativeResize="0"/>
          <p:nvPr/>
        </p:nvPicPr>
        <p:blipFill>
          <a:blip r:embed="rId3">
            <a:alphaModFix/>
          </a:blip>
          <a:stretch>
            <a:fillRect/>
          </a:stretch>
        </p:blipFill>
        <p:spPr>
          <a:xfrm>
            <a:off x="-14197" y="-423625"/>
            <a:ext cx="4586100" cy="6114800"/>
          </a:xfrm>
          <a:prstGeom prst="rect">
            <a:avLst/>
          </a:prstGeom>
          <a:noFill/>
          <a:ln>
            <a:noFill/>
          </a:ln>
        </p:spPr>
      </p:pic>
      <p:sp>
        <p:nvSpPr>
          <p:cNvPr id="370" name="Shape 370"/>
          <p:cNvSpPr/>
          <p:nvPr/>
        </p:nvSpPr>
        <p:spPr>
          <a:xfrm>
            <a:off x="5207450" y="3196850"/>
            <a:ext cx="3537900" cy="763200"/>
          </a:xfrm>
          <a:prstGeom prst="rect">
            <a:avLst/>
          </a:prstGeom>
          <a:solidFill>
            <a:srgbClr val="CCCCCC"/>
          </a:solidFill>
          <a:ln cap="flat" cmpd="sng" w="9525">
            <a:solidFill>
              <a:srgbClr val="B7B7B7"/>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1" name="Shape 371"/>
          <p:cNvSpPr txBox="1"/>
          <p:nvPr/>
        </p:nvSpPr>
        <p:spPr>
          <a:xfrm>
            <a:off x="5207437" y="3106325"/>
            <a:ext cx="3706500" cy="357300"/>
          </a:xfrm>
          <a:prstGeom prst="rect">
            <a:avLst/>
          </a:prstGeom>
          <a:noFill/>
          <a:ln>
            <a:noFill/>
          </a:ln>
        </p:spPr>
        <p:txBody>
          <a:bodyPr anchorCtr="0" anchor="t" bIns="91425" lIns="91425" rIns="91425" tIns="91425">
            <a:noAutofit/>
          </a:bodyPr>
          <a:lstStyle/>
          <a:p>
            <a:pPr lvl="0" rtl="0">
              <a:lnSpc>
                <a:spcPct val="100000"/>
              </a:lnSpc>
              <a:spcBef>
                <a:spcPts val="600"/>
              </a:spcBef>
              <a:buClr>
                <a:schemeClr val="dk1"/>
              </a:buClr>
              <a:buSzPct val="122222"/>
              <a:buFont typeface="Arial"/>
              <a:buNone/>
            </a:pPr>
            <a:r>
              <a:rPr b="1" lang="fr" sz="900">
                <a:solidFill>
                  <a:srgbClr val="434343"/>
                </a:solidFill>
                <a:latin typeface="Raleway"/>
                <a:ea typeface="Raleway"/>
                <a:cs typeface="Raleway"/>
                <a:sym typeface="Raleway"/>
              </a:rPr>
              <a:t>ETAPE 2 : REGROUPER LES FONCTIONS</a:t>
            </a:r>
          </a:p>
        </p:txBody>
      </p:sp>
      <p:sp>
        <p:nvSpPr>
          <p:cNvPr id="372" name="Shape 372"/>
          <p:cNvSpPr txBox="1"/>
          <p:nvPr/>
        </p:nvSpPr>
        <p:spPr>
          <a:xfrm>
            <a:off x="5207449" y="3310550"/>
            <a:ext cx="3537900" cy="763200"/>
          </a:xfrm>
          <a:prstGeom prst="rect">
            <a:avLst/>
          </a:prstGeom>
          <a:noFill/>
          <a:ln>
            <a:noFill/>
          </a:ln>
        </p:spPr>
        <p:txBody>
          <a:bodyPr anchorCtr="0" anchor="t" bIns="91425" lIns="91425" rIns="91425" tIns="91425">
            <a:noAutofit/>
          </a:bodyPr>
          <a:lstStyle/>
          <a:p>
            <a:pPr lvl="0" rtl="0">
              <a:lnSpc>
                <a:spcPct val="115000"/>
              </a:lnSpc>
              <a:spcBef>
                <a:spcPts val="600"/>
              </a:spcBef>
              <a:buClr>
                <a:schemeClr val="dk1"/>
              </a:buClr>
              <a:buSzPct val="122222"/>
              <a:buFont typeface="Arial"/>
              <a:buNone/>
            </a:pPr>
            <a:r>
              <a:rPr lang="fr" sz="900">
                <a:solidFill>
                  <a:srgbClr val="434343"/>
                </a:solidFill>
                <a:latin typeface="Raleway"/>
                <a:ea typeface="Raleway"/>
                <a:cs typeface="Raleway"/>
                <a:sym typeface="Raleway"/>
              </a:rPr>
              <a:t>On questionne chaque bloc sur sa fonction personnelle et on regroupe le tout vers le bloc maître.</a:t>
            </a:r>
          </a:p>
        </p:txBody>
      </p:sp>
      <p:grpSp>
        <p:nvGrpSpPr>
          <p:cNvPr id="373" name="Shape 373"/>
          <p:cNvGrpSpPr/>
          <p:nvPr/>
        </p:nvGrpSpPr>
        <p:grpSpPr>
          <a:xfrm>
            <a:off x="5203616" y="612480"/>
            <a:ext cx="3710288" cy="860488"/>
            <a:chOff x="5203649" y="1522075"/>
            <a:chExt cx="3710288" cy="1309325"/>
          </a:xfrm>
        </p:grpSpPr>
        <p:sp>
          <p:nvSpPr>
            <p:cNvPr id="374" name="Shape 374"/>
            <p:cNvSpPr/>
            <p:nvPr/>
          </p:nvSpPr>
          <p:spPr>
            <a:xfrm>
              <a:off x="5207450" y="1623600"/>
              <a:ext cx="3537900" cy="1207800"/>
            </a:xfrm>
            <a:prstGeom prst="rect">
              <a:avLst/>
            </a:prstGeom>
            <a:solidFill>
              <a:srgbClr val="CCCCCC"/>
            </a:solidFill>
            <a:ln cap="flat" cmpd="sng" w="9525">
              <a:solidFill>
                <a:srgbClr val="B7B7B7"/>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5" name="Shape 375"/>
            <p:cNvSpPr txBox="1"/>
            <p:nvPr/>
          </p:nvSpPr>
          <p:spPr>
            <a:xfrm>
              <a:off x="5207437" y="1522075"/>
              <a:ext cx="3706500" cy="357300"/>
            </a:xfrm>
            <a:prstGeom prst="rect">
              <a:avLst/>
            </a:prstGeom>
            <a:noFill/>
            <a:ln>
              <a:noFill/>
            </a:ln>
          </p:spPr>
          <p:txBody>
            <a:bodyPr anchorCtr="0" anchor="t" bIns="91425" lIns="91425" rIns="91425" tIns="91425">
              <a:noAutofit/>
            </a:bodyPr>
            <a:lstStyle/>
            <a:p>
              <a:pPr lvl="0" rtl="0">
                <a:lnSpc>
                  <a:spcPct val="115000"/>
                </a:lnSpc>
                <a:spcBef>
                  <a:spcPts val="600"/>
                </a:spcBef>
                <a:buClr>
                  <a:schemeClr val="dk1"/>
                </a:buClr>
                <a:buSzPct val="122222"/>
                <a:buFont typeface="Arial"/>
                <a:buNone/>
              </a:pPr>
              <a:r>
                <a:rPr b="1" lang="fr" sz="900">
                  <a:solidFill>
                    <a:srgbClr val="434343"/>
                  </a:solidFill>
                  <a:latin typeface="Raleway"/>
                  <a:ea typeface="Raleway"/>
                  <a:cs typeface="Raleway"/>
                  <a:sym typeface="Raleway"/>
                </a:rPr>
                <a:t>ETAPE 1 : COMPTER LES BLOCS</a:t>
              </a:r>
            </a:p>
          </p:txBody>
        </p:sp>
        <p:sp>
          <p:nvSpPr>
            <p:cNvPr id="376" name="Shape 376"/>
            <p:cNvSpPr txBox="1"/>
            <p:nvPr/>
          </p:nvSpPr>
          <p:spPr>
            <a:xfrm>
              <a:off x="5203649" y="1812725"/>
              <a:ext cx="3537900" cy="763200"/>
            </a:xfrm>
            <a:prstGeom prst="rect">
              <a:avLst/>
            </a:prstGeom>
            <a:noFill/>
            <a:ln>
              <a:noFill/>
            </a:ln>
          </p:spPr>
          <p:txBody>
            <a:bodyPr anchorCtr="0" anchor="t" bIns="91425" lIns="91425" rIns="91425" tIns="91425">
              <a:noAutofit/>
            </a:bodyPr>
            <a:lstStyle/>
            <a:p>
              <a:pPr lvl="0" rtl="0">
                <a:lnSpc>
                  <a:spcPct val="115000"/>
                </a:lnSpc>
                <a:spcBef>
                  <a:spcPts val="600"/>
                </a:spcBef>
                <a:buClr>
                  <a:schemeClr val="dk1"/>
                </a:buClr>
                <a:buSzPct val="122222"/>
                <a:buFont typeface="Arial"/>
                <a:buNone/>
              </a:pPr>
              <a:r>
                <a:rPr lang="fr" sz="900">
                  <a:solidFill>
                    <a:srgbClr val="434343"/>
                  </a:solidFill>
                  <a:latin typeface="Raleway"/>
                  <a:ea typeface="Raleway"/>
                  <a:cs typeface="Raleway"/>
                  <a:sym typeface="Raleway"/>
                </a:rPr>
                <a:t>Permet de savoir : combien de blocs ont été accrochés et donc de savoir combien d’actions vont être réalisées par le robot.</a:t>
              </a:r>
            </a:p>
          </p:txBody>
        </p:sp>
      </p:grpSp>
      <p:pic>
        <p:nvPicPr>
          <p:cNvPr descr="es tu la.png" id="377" name="Shape 377"/>
          <p:cNvPicPr preferRelativeResize="0"/>
          <p:nvPr/>
        </p:nvPicPr>
        <p:blipFill rotWithShape="1">
          <a:blip r:embed="rId4">
            <a:alphaModFix/>
          </a:blip>
          <a:srcRect b="7604" l="0" r="0" t="3038"/>
          <a:stretch/>
        </p:blipFill>
        <p:spPr>
          <a:xfrm>
            <a:off x="5150037" y="1657550"/>
            <a:ext cx="3821324" cy="1158199"/>
          </a:xfrm>
          <a:prstGeom prst="rect">
            <a:avLst/>
          </a:prstGeom>
          <a:noFill/>
          <a:ln>
            <a:noFill/>
          </a:ln>
        </p:spPr>
      </p:pic>
      <p:pic>
        <p:nvPicPr>
          <p:cNvPr descr="ma fonction est.png" id="378" name="Shape 378"/>
          <p:cNvPicPr preferRelativeResize="0"/>
          <p:nvPr/>
        </p:nvPicPr>
        <p:blipFill rotWithShape="1">
          <a:blip r:embed="rId5">
            <a:alphaModFix/>
          </a:blip>
          <a:srcRect b="7698" l="0" r="0" t="9430"/>
          <a:stretch/>
        </p:blipFill>
        <p:spPr>
          <a:xfrm>
            <a:off x="5150050" y="4145199"/>
            <a:ext cx="3537899" cy="894125"/>
          </a:xfrm>
          <a:prstGeom prst="rect">
            <a:avLst/>
          </a:prstGeom>
          <a:noFill/>
          <a:ln>
            <a:noFill/>
          </a:ln>
        </p:spPr>
      </p:pic>
      <p:sp>
        <p:nvSpPr>
          <p:cNvPr id="379" name="Shape 379"/>
          <p:cNvSpPr txBox="1"/>
          <p:nvPr>
            <p:ph idx="12" type="sldNum"/>
          </p:nvPr>
        </p:nvSpPr>
        <p:spPr>
          <a:xfrm>
            <a:off x="8472457" y="4663216"/>
            <a:ext cx="548700" cy="393600"/>
          </a:xfrm>
          <a:prstGeom prst="rect">
            <a:avLst/>
          </a:prstGeom>
          <a:ln>
            <a:noFill/>
          </a:ln>
        </p:spPr>
        <p:txBody>
          <a:bodyPr anchorCtr="0" anchor="ctr" bIns="91425" lIns="91425" rIns="91425" tIns="91425">
            <a:noAutofit/>
          </a:bodyPr>
          <a:lstStyle/>
          <a:p>
            <a:pPr lvl="0" rtl="0" algn="r">
              <a:spcBef>
                <a:spcPts val="0"/>
              </a:spcBef>
              <a:buNone/>
            </a:pPr>
            <a:r>
              <a:rPr lang="fr" sz="1000">
                <a:solidFill>
                  <a:srgbClr val="595959"/>
                </a:solidFill>
                <a:latin typeface="Arial"/>
                <a:ea typeface="Arial"/>
                <a:cs typeface="Arial"/>
                <a:sym typeface="Arial"/>
              </a:rPr>
              <a:t>D.7</a:t>
            </a:r>
          </a:p>
        </p:txBody>
      </p:sp>
      <p:sp>
        <p:nvSpPr>
          <p:cNvPr id="380" name="Shape 380"/>
          <p:cNvSpPr/>
          <p:nvPr/>
        </p:nvSpPr>
        <p:spPr>
          <a:xfrm>
            <a:off x="205375" y="133950"/>
            <a:ext cx="1875300" cy="393600"/>
          </a:xfrm>
          <a:prstGeom prst="rect">
            <a:avLst/>
          </a:prstGeom>
          <a:solidFill>
            <a:srgbClr val="666666"/>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1" name="Shape 381"/>
          <p:cNvSpPr txBox="1"/>
          <p:nvPr>
            <p:ph type="title"/>
          </p:nvPr>
        </p:nvSpPr>
        <p:spPr>
          <a:xfrm>
            <a:off x="200900" y="187525"/>
            <a:ext cx="4021200" cy="3573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fr" sz="1800">
                <a:solidFill>
                  <a:srgbClr val="FFFFFF"/>
                </a:solidFill>
              </a:rPr>
              <a:t>La conception</a:t>
            </a:r>
          </a:p>
        </p:txBody>
      </p:sp>
    </p:spTree>
  </p:cSld>
  <p:clrMapOvr>
    <a:masterClrMapping/>
  </p:clrMapOvr>
  <mc:AlternateContent>
    <mc:Choice Requires="p14">
      <p:transition spd="slow">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ertrud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